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67" r:id="rId4"/>
    <p:sldId id="259" r:id="rId5"/>
    <p:sldId id="271" r:id="rId6"/>
    <p:sldId id="260" r:id="rId7"/>
    <p:sldId id="261" r:id="rId8"/>
    <p:sldId id="282" r:id="rId9"/>
    <p:sldId id="262" r:id="rId10"/>
    <p:sldId id="263" r:id="rId11"/>
    <p:sldId id="265" r:id="rId12"/>
    <p:sldId id="264" r:id="rId13"/>
    <p:sldId id="266" r:id="rId14"/>
    <p:sldId id="270" r:id="rId15"/>
    <p:sldId id="272" r:id="rId16"/>
    <p:sldId id="273" r:id="rId17"/>
    <p:sldId id="268" r:id="rId18"/>
    <p:sldId id="275" r:id="rId19"/>
    <p:sldId id="276" r:id="rId20"/>
    <p:sldId id="288" r:id="rId21"/>
    <p:sldId id="277" r:id="rId22"/>
    <p:sldId id="269" r:id="rId23"/>
    <p:sldId id="284" r:id="rId24"/>
    <p:sldId id="283" r:id="rId25"/>
    <p:sldId id="285" r:id="rId26"/>
    <p:sldId id="286" r:id="rId27"/>
    <p:sldId id="287" r:id="rId28"/>
    <p:sldId id="278" r:id="rId29"/>
    <p:sldId id="279" r:id="rId30"/>
    <p:sldId id="280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1E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90CE41-E29C-4957-81F4-60354BAA594E}" v="63" dt="2021-01-02T20:47:11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LEE" userId="a44f2c12-3c6b-4dcf-9734-cf21ba793b98" providerId="ADAL" clId="{8190CE41-E29C-4957-81F4-60354BAA594E}"/>
    <pc:docChg chg="undo custSel mod addSld delSld modSld sldOrd">
      <pc:chgData name="JOSEPH LEE" userId="a44f2c12-3c6b-4dcf-9734-cf21ba793b98" providerId="ADAL" clId="{8190CE41-E29C-4957-81F4-60354BAA594E}" dt="2021-01-02T20:54:25.693" v="4709" actId="20577"/>
      <pc:docMkLst>
        <pc:docMk/>
      </pc:docMkLst>
      <pc:sldChg chg="addSp modSp mod">
        <pc:chgData name="JOSEPH LEE" userId="a44f2c12-3c6b-4dcf-9734-cf21ba793b98" providerId="ADAL" clId="{8190CE41-E29C-4957-81F4-60354BAA594E}" dt="2021-01-02T14:50:29.803" v="469" actId="22"/>
        <pc:sldMkLst>
          <pc:docMk/>
          <pc:sldMk cId="2780747629" sldId="259"/>
        </pc:sldMkLst>
        <pc:spChg chg="mod">
          <ac:chgData name="JOSEPH LEE" userId="a44f2c12-3c6b-4dcf-9734-cf21ba793b98" providerId="ADAL" clId="{8190CE41-E29C-4957-81F4-60354BAA594E}" dt="2021-01-02T14:36:09.813" v="468" actId="20577"/>
          <ac:spMkLst>
            <pc:docMk/>
            <pc:sldMk cId="2780747629" sldId="259"/>
            <ac:spMk id="3" creationId="{0732E611-77C5-4A89-9528-8AC10C8CA875}"/>
          </ac:spMkLst>
        </pc:spChg>
        <pc:spChg chg="add">
          <ac:chgData name="JOSEPH LEE" userId="a44f2c12-3c6b-4dcf-9734-cf21ba793b98" providerId="ADAL" clId="{8190CE41-E29C-4957-81F4-60354BAA594E}" dt="2021-01-02T14:50:29.803" v="469" actId="22"/>
          <ac:spMkLst>
            <pc:docMk/>
            <pc:sldMk cId="2780747629" sldId="259"/>
            <ac:spMk id="5" creationId="{519A963B-C13B-4B24-AEAC-E3AA451A9519}"/>
          </ac:spMkLst>
        </pc:spChg>
      </pc:sldChg>
      <pc:sldChg chg="addSp delSp modSp new mod modClrScheme chgLayout">
        <pc:chgData name="JOSEPH LEE" userId="a44f2c12-3c6b-4dcf-9734-cf21ba793b98" providerId="ADAL" clId="{8190CE41-E29C-4957-81F4-60354BAA594E}" dt="2021-01-02T18:51:58.956" v="3488" actId="20577"/>
        <pc:sldMkLst>
          <pc:docMk/>
          <pc:sldMk cId="2566521112" sldId="260"/>
        </pc:sldMkLst>
        <pc:spChg chg="mod">
          <ac:chgData name="JOSEPH LEE" userId="a44f2c12-3c6b-4dcf-9734-cf21ba793b98" providerId="ADAL" clId="{8190CE41-E29C-4957-81F4-60354BAA594E}" dt="2021-01-02T15:22:05.370" v="1373" actId="26606"/>
          <ac:spMkLst>
            <pc:docMk/>
            <pc:sldMk cId="2566521112" sldId="260"/>
            <ac:spMk id="2" creationId="{BFCF342F-2E40-4414-AE49-7267F4F6C1CF}"/>
          </ac:spMkLst>
        </pc:spChg>
        <pc:spChg chg="mod ord">
          <ac:chgData name="JOSEPH LEE" userId="a44f2c12-3c6b-4dcf-9734-cf21ba793b98" providerId="ADAL" clId="{8190CE41-E29C-4957-81F4-60354BAA594E}" dt="2021-01-02T18:51:58.956" v="3488" actId="20577"/>
          <ac:spMkLst>
            <pc:docMk/>
            <pc:sldMk cId="2566521112" sldId="260"/>
            <ac:spMk id="3" creationId="{714BE07F-C3D4-4926-B852-DA6541A66978}"/>
          </ac:spMkLst>
        </pc:spChg>
        <pc:picChg chg="add del mod">
          <ac:chgData name="JOSEPH LEE" userId="a44f2c12-3c6b-4dcf-9734-cf21ba793b98" providerId="ADAL" clId="{8190CE41-E29C-4957-81F4-60354BAA594E}" dt="2021-01-02T15:22:12.090" v="1375" actId="1076"/>
          <ac:picMkLst>
            <pc:docMk/>
            <pc:sldMk cId="2566521112" sldId="260"/>
            <ac:picMk id="1026" creationId="{EAB5B511-9699-41A1-94E4-205903BBD03D}"/>
          </ac:picMkLst>
        </pc:picChg>
      </pc:sldChg>
      <pc:sldChg chg="modSp new mod">
        <pc:chgData name="JOSEPH LEE" userId="a44f2c12-3c6b-4dcf-9734-cf21ba793b98" providerId="ADAL" clId="{8190CE41-E29C-4957-81F4-60354BAA594E}" dt="2021-01-02T15:02:34.153" v="1074" actId="20577"/>
        <pc:sldMkLst>
          <pc:docMk/>
          <pc:sldMk cId="2792345237" sldId="261"/>
        </pc:sldMkLst>
        <pc:spChg chg="mod">
          <ac:chgData name="JOSEPH LEE" userId="a44f2c12-3c6b-4dcf-9734-cf21ba793b98" providerId="ADAL" clId="{8190CE41-E29C-4957-81F4-60354BAA594E}" dt="2021-01-02T14:54:41.962" v="787" actId="20577"/>
          <ac:spMkLst>
            <pc:docMk/>
            <pc:sldMk cId="2792345237" sldId="261"/>
            <ac:spMk id="2" creationId="{84F4A14D-22B9-4144-BFB5-1B9FDA290662}"/>
          </ac:spMkLst>
        </pc:spChg>
        <pc:spChg chg="mod">
          <ac:chgData name="JOSEPH LEE" userId="a44f2c12-3c6b-4dcf-9734-cf21ba793b98" providerId="ADAL" clId="{8190CE41-E29C-4957-81F4-60354BAA594E}" dt="2021-01-02T15:02:34.153" v="1074" actId="20577"/>
          <ac:spMkLst>
            <pc:docMk/>
            <pc:sldMk cId="2792345237" sldId="261"/>
            <ac:spMk id="3" creationId="{1D8D6693-47F1-4EE4-8769-787F508536FF}"/>
          </ac:spMkLst>
        </pc:spChg>
      </pc:sldChg>
      <pc:sldChg chg="addSp delSp modSp add mod">
        <pc:chgData name="JOSEPH LEE" userId="a44f2c12-3c6b-4dcf-9734-cf21ba793b98" providerId="ADAL" clId="{8190CE41-E29C-4957-81F4-60354BAA594E}" dt="2021-01-02T16:10:58.749" v="1617" actId="1076"/>
        <pc:sldMkLst>
          <pc:docMk/>
          <pc:sldMk cId="2901803884" sldId="262"/>
        </pc:sldMkLst>
        <pc:spChg chg="mod">
          <ac:chgData name="JOSEPH LEE" userId="a44f2c12-3c6b-4dcf-9734-cf21ba793b98" providerId="ADAL" clId="{8190CE41-E29C-4957-81F4-60354BAA594E}" dt="2021-01-02T15:05:12.241" v="1147" actId="313"/>
          <ac:spMkLst>
            <pc:docMk/>
            <pc:sldMk cId="2901803884" sldId="262"/>
            <ac:spMk id="3" creationId="{1D8D6693-47F1-4EE4-8769-787F508536FF}"/>
          </ac:spMkLst>
        </pc:spChg>
        <pc:graphicFrameChg chg="add del mod">
          <ac:chgData name="JOSEPH LEE" userId="a44f2c12-3c6b-4dcf-9734-cf21ba793b98" providerId="ADAL" clId="{8190CE41-E29C-4957-81F4-60354BAA594E}" dt="2021-01-02T15:05:23.143" v="1152" actId="478"/>
          <ac:graphicFrameMkLst>
            <pc:docMk/>
            <pc:sldMk cId="2901803884" sldId="262"/>
            <ac:graphicFrameMk id="4" creationId="{5A1B118D-D324-4B89-AC13-319CF3491356}"/>
          </ac:graphicFrameMkLst>
        </pc:graphicFrameChg>
        <pc:graphicFrameChg chg="add del mod">
          <ac:chgData name="JOSEPH LEE" userId="a44f2c12-3c6b-4dcf-9734-cf21ba793b98" providerId="ADAL" clId="{8190CE41-E29C-4957-81F4-60354BAA594E}" dt="2021-01-02T16:09:54.917" v="1610" actId="478"/>
          <ac:graphicFrameMkLst>
            <pc:docMk/>
            <pc:sldMk cId="2901803884" sldId="262"/>
            <ac:graphicFrameMk id="5" creationId="{5A1B118D-D324-4B89-AC13-319CF3491356}"/>
          </ac:graphicFrameMkLst>
        </pc:graphicFrameChg>
        <pc:picChg chg="add del mod">
          <ac:chgData name="JOSEPH LEE" userId="a44f2c12-3c6b-4dcf-9734-cf21ba793b98" providerId="ADAL" clId="{8190CE41-E29C-4957-81F4-60354BAA594E}" dt="2021-01-02T16:09:58.455" v="1612" actId="478"/>
          <ac:picMkLst>
            <pc:docMk/>
            <pc:sldMk cId="2901803884" sldId="262"/>
            <ac:picMk id="6" creationId="{D5C48D54-8549-4C12-92AA-89E7EB8C6204}"/>
          </ac:picMkLst>
        </pc:picChg>
        <pc:picChg chg="add mod">
          <ac:chgData name="JOSEPH LEE" userId="a44f2c12-3c6b-4dcf-9734-cf21ba793b98" providerId="ADAL" clId="{8190CE41-E29C-4957-81F4-60354BAA594E}" dt="2021-01-02T16:10:58.749" v="1617" actId="1076"/>
          <ac:picMkLst>
            <pc:docMk/>
            <pc:sldMk cId="2901803884" sldId="262"/>
            <ac:picMk id="8" creationId="{A3709D63-F7D6-4A63-A7CA-850E43AB2D8D}"/>
          </ac:picMkLst>
        </pc:picChg>
      </pc:sldChg>
      <pc:sldChg chg="addSp delSp modSp add mod">
        <pc:chgData name="JOSEPH LEE" userId="a44f2c12-3c6b-4dcf-9734-cf21ba793b98" providerId="ADAL" clId="{8190CE41-E29C-4957-81F4-60354BAA594E}" dt="2021-01-02T15:33:22.710" v="1403" actId="1076"/>
        <pc:sldMkLst>
          <pc:docMk/>
          <pc:sldMk cId="3644476290" sldId="263"/>
        </pc:sldMkLst>
        <pc:spChg chg="mod">
          <ac:chgData name="JOSEPH LEE" userId="a44f2c12-3c6b-4dcf-9734-cf21ba793b98" providerId="ADAL" clId="{8190CE41-E29C-4957-81F4-60354BAA594E}" dt="2021-01-02T15:15:12.130" v="1259" actId="20577"/>
          <ac:spMkLst>
            <pc:docMk/>
            <pc:sldMk cId="3644476290" sldId="263"/>
            <ac:spMk id="3" creationId="{1D8D6693-47F1-4EE4-8769-787F508536FF}"/>
          </ac:spMkLst>
        </pc:spChg>
        <pc:graphicFrameChg chg="del">
          <ac:chgData name="JOSEPH LEE" userId="a44f2c12-3c6b-4dcf-9734-cf21ba793b98" providerId="ADAL" clId="{8190CE41-E29C-4957-81F4-60354BAA594E}" dt="2021-01-02T15:14:35.517" v="1169" actId="478"/>
          <ac:graphicFrameMkLst>
            <pc:docMk/>
            <pc:sldMk cId="3644476290" sldId="263"/>
            <ac:graphicFrameMk id="5" creationId="{5A1B118D-D324-4B89-AC13-319CF3491356}"/>
          </ac:graphicFrameMkLst>
        </pc:graphicFrameChg>
        <pc:picChg chg="add del mod">
          <ac:chgData name="JOSEPH LEE" userId="a44f2c12-3c6b-4dcf-9734-cf21ba793b98" providerId="ADAL" clId="{8190CE41-E29C-4957-81F4-60354BAA594E}" dt="2021-01-02T15:32:23.862" v="1398" actId="478"/>
          <ac:picMkLst>
            <pc:docMk/>
            <pc:sldMk cId="3644476290" sldId="263"/>
            <ac:picMk id="6" creationId="{A4FC5524-D549-41A9-868E-EF39E1EC2791}"/>
          </ac:picMkLst>
        </pc:picChg>
        <pc:picChg chg="add del">
          <ac:chgData name="JOSEPH LEE" userId="a44f2c12-3c6b-4dcf-9734-cf21ba793b98" providerId="ADAL" clId="{8190CE41-E29C-4957-81F4-60354BAA594E}" dt="2021-01-02T15:32:48.749" v="1400" actId="478"/>
          <ac:picMkLst>
            <pc:docMk/>
            <pc:sldMk cId="3644476290" sldId="263"/>
            <ac:picMk id="8" creationId="{B8887D19-4DC6-49BD-9108-3D0338BB7B8F}"/>
          </ac:picMkLst>
        </pc:picChg>
        <pc:picChg chg="add mod">
          <ac:chgData name="JOSEPH LEE" userId="a44f2c12-3c6b-4dcf-9734-cf21ba793b98" providerId="ADAL" clId="{8190CE41-E29C-4957-81F4-60354BAA594E}" dt="2021-01-02T15:33:22.710" v="1403" actId="1076"/>
          <ac:picMkLst>
            <pc:docMk/>
            <pc:sldMk cId="3644476290" sldId="263"/>
            <ac:picMk id="10" creationId="{63E041D1-4C7E-4F2D-ADA7-A2CB7F0AB1B4}"/>
          </ac:picMkLst>
        </pc:picChg>
      </pc:sldChg>
      <pc:sldChg chg="addSp delSp modSp add mod">
        <pc:chgData name="JOSEPH LEE" userId="a44f2c12-3c6b-4dcf-9734-cf21ba793b98" providerId="ADAL" clId="{8190CE41-E29C-4957-81F4-60354BAA594E}" dt="2021-01-02T18:52:42.459" v="3499" actId="20577"/>
        <pc:sldMkLst>
          <pc:docMk/>
          <pc:sldMk cId="1379698655" sldId="264"/>
        </pc:sldMkLst>
        <pc:spChg chg="mod">
          <ac:chgData name="JOSEPH LEE" userId="a44f2c12-3c6b-4dcf-9734-cf21ba793b98" providerId="ADAL" clId="{8190CE41-E29C-4957-81F4-60354BAA594E}" dt="2021-01-02T18:52:42.459" v="3499" actId="20577"/>
          <ac:spMkLst>
            <pc:docMk/>
            <pc:sldMk cId="1379698655" sldId="264"/>
            <ac:spMk id="3" creationId="{1D8D6693-47F1-4EE4-8769-787F508536FF}"/>
          </ac:spMkLst>
        </pc:spChg>
        <pc:picChg chg="add mod">
          <ac:chgData name="JOSEPH LEE" userId="a44f2c12-3c6b-4dcf-9734-cf21ba793b98" providerId="ADAL" clId="{8190CE41-E29C-4957-81F4-60354BAA594E}" dt="2021-01-02T15:17:20.593" v="1267" actId="1076"/>
          <ac:picMkLst>
            <pc:docMk/>
            <pc:sldMk cId="1379698655" sldId="264"/>
            <ac:picMk id="5" creationId="{4FA236F8-79C7-4AFB-B593-E7270EA1B373}"/>
          </ac:picMkLst>
        </pc:picChg>
        <pc:picChg chg="del">
          <ac:chgData name="JOSEPH LEE" userId="a44f2c12-3c6b-4dcf-9734-cf21ba793b98" providerId="ADAL" clId="{8190CE41-E29C-4957-81F4-60354BAA594E}" dt="2021-01-02T15:15:57.760" v="1264" actId="478"/>
          <ac:picMkLst>
            <pc:docMk/>
            <pc:sldMk cId="1379698655" sldId="264"/>
            <ac:picMk id="6" creationId="{A4FC5524-D549-41A9-868E-EF39E1EC2791}"/>
          </ac:picMkLst>
        </pc:picChg>
      </pc:sldChg>
      <pc:sldChg chg="addSp delSp modSp add mod ord">
        <pc:chgData name="JOSEPH LEE" userId="a44f2c12-3c6b-4dcf-9734-cf21ba793b98" providerId="ADAL" clId="{8190CE41-E29C-4957-81F4-60354BAA594E}" dt="2021-01-02T15:36:38.132" v="1449" actId="1076"/>
        <pc:sldMkLst>
          <pc:docMk/>
          <pc:sldMk cId="902074298" sldId="265"/>
        </pc:sldMkLst>
        <pc:spChg chg="mod">
          <ac:chgData name="JOSEPH LEE" userId="a44f2c12-3c6b-4dcf-9734-cf21ba793b98" providerId="ADAL" clId="{8190CE41-E29C-4957-81F4-60354BAA594E}" dt="2021-01-02T15:22:52.256" v="1387" actId="20577"/>
          <ac:spMkLst>
            <pc:docMk/>
            <pc:sldMk cId="902074298" sldId="265"/>
            <ac:spMk id="3" creationId="{1D8D6693-47F1-4EE4-8769-787F508536FF}"/>
          </ac:spMkLst>
        </pc:spChg>
        <pc:spChg chg="add mod">
          <ac:chgData name="JOSEPH LEE" userId="a44f2c12-3c6b-4dcf-9734-cf21ba793b98" providerId="ADAL" clId="{8190CE41-E29C-4957-81F4-60354BAA594E}" dt="2021-01-02T15:36:22.532" v="1431" actId="1076"/>
          <ac:spMkLst>
            <pc:docMk/>
            <pc:sldMk cId="902074298" sldId="265"/>
            <ac:spMk id="7" creationId="{FB6A22BE-21FB-4DC0-A75D-22EC4A8D4620}"/>
          </ac:spMkLst>
        </pc:spChg>
        <pc:spChg chg="add mod">
          <ac:chgData name="JOSEPH LEE" userId="a44f2c12-3c6b-4dcf-9734-cf21ba793b98" providerId="ADAL" clId="{8190CE41-E29C-4957-81F4-60354BAA594E}" dt="2021-01-02T15:36:38.132" v="1449" actId="1076"/>
          <ac:spMkLst>
            <pc:docMk/>
            <pc:sldMk cId="902074298" sldId="265"/>
            <ac:spMk id="10" creationId="{2CFBF54B-C87C-43CF-A1A3-20F5CF50FCCD}"/>
          </ac:spMkLst>
        </pc:spChg>
        <pc:picChg chg="del">
          <ac:chgData name="JOSEPH LEE" userId="a44f2c12-3c6b-4dcf-9734-cf21ba793b98" providerId="ADAL" clId="{8190CE41-E29C-4957-81F4-60354BAA594E}" dt="2021-01-02T15:17:43" v="1269" actId="478"/>
          <ac:picMkLst>
            <pc:docMk/>
            <pc:sldMk cId="902074298" sldId="265"/>
            <ac:picMk id="5" creationId="{4FA236F8-79C7-4AFB-B593-E7270EA1B373}"/>
          </ac:picMkLst>
        </pc:picChg>
        <pc:picChg chg="add mod modCrop">
          <ac:chgData name="JOSEPH LEE" userId="a44f2c12-3c6b-4dcf-9734-cf21ba793b98" providerId="ADAL" clId="{8190CE41-E29C-4957-81F4-60354BAA594E}" dt="2021-01-02T15:30:31.177" v="1397" actId="732"/>
          <ac:picMkLst>
            <pc:docMk/>
            <pc:sldMk cId="902074298" sldId="265"/>
            <ac:picMk id="6" creationId="{E39D9F78-ECAF-4CAC-8450-E2AEDE445054}"/>
          </ac:picMkLst>
        </pc:picChg>
        <pc:picChg chg="add mod modCrop">
          <ac:chgData name="JOSEPH LEE" userId="a44f2c12-3c6b-4dcf-9734-cf21ba793b98" providerId="ADAL" clId="{8190CE41-E29C-4957-81F4-60354BAA594E}" dt="2021-01-02T15:36:18.977" v="1430" actId="1076"/>
          <ac:picMkLst>
            <pc:docMk/>
            <pc:sldMk cId="902074298" sldId="265"/>
            <ac:picMk id="9" creationId="{22129CFC-5CA1-4B3C-ACD4-0088D8C8773C}"/>
          </ac:picMkLst>
        </pc:picChg>
      </pc:sldChg>
      <pc:sldChg chg="modSp new mod ord">
        <pc:chgData name="JOSEPH LEE" userId="a44f2c12-3c6b-4dcf-9734-cf21ba793b98" providerId="ADAL" clId="{8190CE41-E29C-4957-81F4-60354BAA594E}" dt="2021-01-02T17:16:46.047" v="2475" actId="113"/>
        <pc:sldMkLst>
          <pc:docMk/>
          <pc:sldMk cId="2308766189" sldId="266"/>
        </pc:sldMkLst>
        <pc:spChg chg="mod">
          <ac:chgData name="JOSEPH LEE" userId="a44f2c12-3c6b-4dcf-9734-cf21ba793b98" providerId="ADAL" clId="{8190CE41-E29C-4957-81F4-60354BAA594E}" dt="2021-01-02T15:37:24.742" v="1502" actId="20577"/>
          <ac:spMkLst>
            <pc:docMk/>
            <pc:sldMk cId="2308766189" sldId="266"/>
            <ac:spMk id="2" creationId="{DA67F9E6-E88A-43DF-9A4A-E5EB48674482}"/>
          </ac:spMkLst>
        </pc:spChg>
        <pc:spChg chg="mod">
          <ac:chgData name="JOSEPH LEE" userId="a44f2c12-3c6b-4dcf-9734-cf21ba793b98" providerId="ADAL" clId="{8190CE41-E29C-4957-81F4-60354BAA594E}" dt="2021-01-02T17:16:46.047" v="2475" actId="113"/>
          <ac:spMkLst>
            <pc:docMk/>
            <pc:sldMk cId="2308766189" sldId="266"/>
            <ac:spMk id="3" creationId="{BCDC28B1-83A2-4019-B415-056F8DCB0242}"/>
          </ac:spMkLst>
        </pc:spChg>
      </pc:sldChg>
      <pc:sldChg chg="modSp new mod ord">
        <pc:chgData name="JOSEPH LEE" userId="a44f2c12-3c6b-4dcf-9734-cf21ba793b98" providerId="ADAL" clId="{8190CE41-E29C-4957-81F4-60354BAA594E}" dt="2021-01-02T15:20:42.474" v="1354" actId="20577"/>
        <pc:sldMkLst>
          <pc:docMk/>
          <pc:sldMk cId="1519731271" sldId="267"/>
        </pc:sldMkLst>
        <pc:spChg chg="mod">
          <ac:chgData name="JOSEPH LEE" userId="a44f2c12-3c6b-4dcf-9734-cf21ba793b98" providerId="ADAL" clId="{8190CE41-E29C-4957-81F4-60354BAA594E}" dt="2021-01-02T15:20:42.474" v="1354" actId="20577"/>
          <ac:spMkLst>
            <pc:docMk/>
            <pc:sldMk cId="1519731271" sldId="267"/>
            <ac:spMk id="2" creationId="{987D2C2B-4409-4752-A446-51E48AE3F64A}"/>
          </ac:spMkLst>
        </pc:spChg>
      </pc:sldChg>
      <pc:sldChg chg="modSp add mod ord">
        <pc:chgData name="JOSEPH LEE" userId="a44f2c12-3c6b-4dcf-9734-cf21ba793b98" providerId="ADAL" clId="{8190CE41-E29C-4957-81F4-60354BAA594E}" dt="2021-01-02T15:18:58.992" v="1316" actId="20577"/>
        <pc:sldMkLst>
          <pc:docMk/>
          <pc:sldMk cId="920886280" sldId="268"/>
        </pc:sldMkLst>
        <pc:spChg chg="mod">
          <ac:chgData name="JOSEPH LEE" userId="a44f2c12-3c6b-4dcf-9734-cf21ba793b98" providerId="ADAL" clId="{8190CE41-E29C-4957-81F4-60354BAA594E}" dt="2021-01-02T15:18:58.992" v="1316" actId="20577"/>
          <ac:spMkLst>
            <pc:docMk/>
            <pc:sldMk cId="920886280" sldId="268"/>
            <ac:spMk id="2" creationId="{987D2C2B-4409-4752-A446-51E48AE3F64A}"/>
          </ac:spMkLst>
        </pc:spChg>
      </pc:sldChg>
      <pc:sldChg chg="addSp delSp modSp add mod ord">
        <pc:chgData name="JOSEPH LEE" userId="a44f2c12-3c6b-4dcf-9734-cf21ba793b98" providerId="ADAL" clId="{8190CE41-E29C-4957-81F4-60354BAA594E}" dt="2021-01-02T18:25:20.052" v="2735" actId="732"/>
        <pc:sldMkLst>
          <pc:docMk/>
          <pc:sldMk cId="1978537572" sldId="269"/>
        </pc:sldMkLst>
        <pc:spChg chg="mod">
          <ac:chgData name="JOSEPH LEE" userId="a44f2c12-3c6b-4dcf-9734-cf21ba793b98" providerId="ADAL" clId="{8190CE41-E29C-4957-81F4-60354BAA594E}" dt="2021-01-02T18:23:23.919" v="2710" actId="20577"/>
          <ac:spMkLst>
            <pc:docMk/>
            <pc:sldMk cId="1978537572" sldId="269"/>
            <ac:spMk id="2" creationId="{DA67F9E6-E88A-43DF-9A4A-E5EB48674482}"/>
          </ac:spMkLst>
        </pc:spChg>
        <pc:spChg chg="del">
          <ac:chgData name="JOSEPH LEE" userId="a44f2c12-3c6b-4dcf-9734-cf21ba793b98" providerId="ADAL" clId="{8190CE41-E29C-4957-81F4-60354BAA594E}" dt="2021-01-02T18:23:51.016" v="2711"/>
          <ac:spMkLst>
            <pc:docMk/>
            <pc:sldMk cId="1978537572" sldId="269"/>
            <ac:spMk id="3" creationId="{BCDC28B1-83A2-4019-B415-056F8DCB0242}"/>
          </ac:spMkLst>
        </pc:spChg>
        <pc:picChg chg="add mod">
          <ac:chgData name="JOSEPH LEE" userId="a44f2c12-3c6b-4dcf-9734-cf21ba793b98" providerId="ADAL" clId="{8190CE41-E29C-4957-81F4-60354BAA594E}" dt="2021-01-02T18:25:03.170" v="2732" actId="1076"/>
          <ac:picMkLst>
            <pc:docMk/>
            <pc:sldMk cId="1978537572" sldId="269"/>
            <ac:picMk id="5" creationId="{E0D7D215-6DDC-427C-BED7-B039137E35E6}"/>
          </ac:picMkLst>
        </pc:picChg>
        <pc:picChg chg="add mod modCrop">
          <ac:chgData name="JOSEPH LEE" userId="a44f2c12-3c6b-4dcf-9734-cf21ba793b98" providerId="ADAL" clId="{8190CE41-E29C-4957-81F4-60354BAA594E}" dt="2021-01-02T18:25:20.052" v="2735" actId="732"/>
          <ac:picMkLst>
            <pc:docMk/>
            <pc:sldMk cId="1978537572" sldId="269"/>
            <ac:picMk id="7" creationId="{59919BDD-5B81-46FA-A325-7190415322FD}"/>
          </ac:picMkLst>
        </pc:picChg>
        <pc:picChg chg="add mod">
          <ac:chgData name="JOSEPH LEE" userId="a44f2c12-3c6b-4dcf-9734-cf21ba793b98" providerId="ADAL" clId="{8190CE41-E29C-4957-81F4-60354BAA594E}" dt="2021-01-02T18:25:03.170" v="2732" actId="1076"/>
          <ac:picMkLst>
            <pc:docMk/>
            <pc:sldMk cId="1978537572" sldId="269"/>
            <ac:picMk id="9" creationId="{26540E01-9FA9-45FA-B922-9A28B48BE6C7}"/>
          </ac:picMkLst>
        </pc:picChg>
      </pc:sldChg>
      <pc:sldChg chg="add">
        <pc:chgData name="JOSEPH LEE" userId="a44f2c12-3c6b-4dcf-9734-cf21ba793b98" providerId="ADAL" clId="{8190CE41-E29C-4957-81F4-60354BAA594E}" dt="2021-01-02T15:20:15.431" v="1325" actId="2890"/>
        <pc:sldMkLst>
          <pc:docMk/>
          <pc:sldMk cId="2240162312" sldId="270"/>
        </pc:sldMkLst>
      </pc:sldChg>
      <pc:sldChg chg="modSp add mod ord">
        <pc:chgData name="JOSEPH LEE" userId="a44f2c12-3c6b-4dcf-9734-cf21ba793b98" providerId="ADAL" clId="{8190CE41-E29C-4957-81F4-60354BAA594E}" dt="2021-01-02T15:21:03.008" v="1372" actId="20577"/>
        <pc:sldMkLst>
          <pc:docMk/>
          <pc:sldMk cId="1229055882" sldId="271"/>
        </pc:sldMkLst>
        <pc:spChg chg="mod">
          <ac:chgData name="JOSEPH LEE" userId="a44f2c12-3c6b-4dcf-9734-cf21ba793b98" providerId="ADAL" clId="{8190CE41-E29C-4957-81F4-60354BAA594E}" dt="2021-01-02T15:21:03.008" v="1372" actId="20577"/>
          <ac:spMkLst>
            <pc:docMk/>
            <pc:sldMk cId="1229055882" sldId="271"/>
            <ac:spMk id="2" creationId="{987D2C2B-4409-4752-A446-51E48AE3F64A}"/>
          </ac:spMkLst>
        </pc:spChg>
      </pc:sldChg>
      <pc:sldChg chg="modSp add mod">
        <pc:chgData name="JOSEPH LEE" userId="a44f2c12-3c6b-4dcf-9734-cf21ba793b98" providerId="ADAL" clId="{8190CE41-E29C-4957-81F4-60354BAA594E}" dt="2021-01-02T15:37:54.540" v="1512" actId="20577"/>
        <pc:sldMkLst>
          <pc:docMk/>
          <pc:sldMk cId="2898823867" sldId="272"/>
        </pc:sldMkLst>
        <pc:spChg chg="mod">
          <ac:chgData name="JOSEPH LEE" userId="a44f2c12-3c6b-4dcf-9734-cf21ba793b98" providerId="ADAL" clId="{8190CE41-E29C-4957-81F4-60354BAA594E}" dt="2021-01-02T15:37:54.540" v="1512" actId="20577"/>
          <ac:spMkLst>
            <pc:docMk/>
            <pc:sldMk cId="2898823867" sldId="272"/>
            <ac:spMk id="2" creationId="{DA67F9E6-E88A-43DF-9A4A-E5EB48674482}"/>
          </ac:spMkLst>
        </pc:spChg>
      </pc:sldChg>
      <pc:sldChg chg="add del">
        <pc:chgData name="JOSEPH LEE" userId="a44f2c12-3c6b-4dcf-9734-cf21ba793b98" providerId="ADAL" clId="{8190CE41-E29C-4957-81F4-60354BAA594E}" dt="2021-01-02T15:22:54.667" v="1389"/>
        <pc:sldMkLst>
          <pc:docMk/>
          <pc:sldMk cId="3338363220" sldId="272"/>
        </pc:sldMkLst>
      </pc:sldChg>
      <pc:sldChg chg="modSp add mod">
        <pc:chgData name="JOSEPH LEE" userId="a44f2c12-3c6b-4dcf-9734-cf21ba793b98" providerId="ADAL" clId="{8190CE41-E29C-4957-81F4-60354BAA594E}" dt="2021-01-02T18:51:37.618" v="3486" actId="20577"/>
        <pc:sldMkLst>
          <pc:docMk/>
          <pc:sldMk cId="1470178966" sldId="273"/>
        </pc:sldMkLst>
        <pc:spChg chg="mod">
          <ac:chgData name="JOSEPH LEE" userId="a44f2c12-3c6b-4dcf-9734-cf21ba793b98" providerId="ADAL" clId="{8190CE41-E29C-4957-81F4-60354BAA594E}" dt="2021-01-02T18:51:37.618" v="3486" actId="20577"/>
          <ac:spMkLst>
            <pc:docMk/>
            <pc:sldMk cId="1470178966" sldId="273"/>
            <ac:spMk id="2" creationId="{DA67F9E6-E88A-43DF-9A4A-E5EB48674482}"/>
          </ac:spMkLst>
        </pc:spChg>
      </pc:sldChg>
      <pc:sldChg chg="add del ord">
        <pc:chgData name="JOSEPH LEE" userId="a44f2c12-3c6b-4dcf-9734-cf21ba793b98" providerId="ADAL" clId="{8190CE41-E29C-4957-81F4-60354BAA594E}" dt="2021-01-02T17:16:07.736" v="2466" actId="47"/>
        <pc:sldMkLst>
          <pc:docMk/>
          <pc:sldMk cId="3559961448" sldId="274"/>
        </pc:sldMkLst>
      </pc:sldChg>
      <pc:sldChg chg="modSp add mod ord">
        <pc:chgData name="JOSEPH LEE" userId="a44f2c12-3c6b-4dcf-9734-cf21ba793b98" providerId="ADAL" clId="{8190CE41-E29C-4957-81F4-60354BAA594E}" dt="2021-01-02T19:04:46.921" v="4218" actId="20577"/>
        <pc:sldMkLst>
          <pc:docMk/>
          <pc:sldMk cId="533497418" sldId="275"/>
        </pc:sldMkLst>
        <pc:spChg chg="mod">
          <ac:chgData name="JOSEPH LEE" userId="a44f2c12-3c6b-4dcf-9734-cf21ba793b98" providerId="ADAL" clId="{8190CE41-E29C-4957-81F4-60354BAA594E}" dt="2021-01-02T15:38:55.445" v="1538" actId="20577"/>
          <ac:spMkLst>
            <pc:docMk/>
            <pc:sldMk cId="533497418" sldId="275"/>
            <ac:spMk id="2" creationId="{DA67F9E6-E88A-43DF-9A4A-E5EB48674482}"/>
          </ac:spMkLst>
        </pc:spChg>
        <pc:spChg chg="mod">
          <ac:chgData name="JOSEPH LEE" userId="a44f2c12-3c6b-4dcf-9734-cf21ba793b98" providerId="ADAL" clId="{8190CE41-E29C-4957-81F4-60354BAA594E}" dt="2021-01-02T19:04:46.921" v="4218" actId="20577"/>
          <ac:spMkLst>
            <pc:docMk/>
            <pc:sldMk cId="533497418" sldId="275"/>
            <ac:spMk id="3" creationId="{BCDC28B1-83A2-4019-B415-056F8DCB0242}"/>
          </ac:spMkLst>
        </pc:spChg>
      </pc:sldChg>
      <pc:sldChg chg="modSp add mod ord">
        <pc:chgData name="JOSEPH LEE" userId="a44f2c12-3c6b-4dcf-9734-cf21ba793b98" providerId="ADAL" clId="{8190CE41-E29C-4957-81F4-60354BAA594E}" dt="2021-01-02T19:09:53.839" v="4512" actId="20577"/>
        <pc:sldMkLst>
          <pc:docMk/>
          <pc:sldMk cId="2868346325" sldId="276"/>
        </pc:sldMkLst>
        <pc:spChg chg="mod">
          <ac:chgData name="JOSEPH LEE" userId="a44f2c12-3c6b-4dcf-9734-cf21ba793b98" providerId="ADAL" clId="{8190CE41-E29C-4957-81F4-60354BAA594E}" dt="2021-01-02T18:51:24.074" v="3469" actId="20577"/>
          <ac:spMkLst>
            <pc:docMk/>
            <pc:sldMk cId="2868346325" sldId="276"/>
            <ac:spMk id="2" creationId="{DA67F9E6-E88A-43DF-9A4A-E5EB48674482}"/>
          </ac:spMkLst>
        </pc:spChg>
        <pc:spChg chg="mod">
          <ac:chgData name="JOSEPH LEE" userId="a44f2c12-3c6b-4dcf-9734-cf21ba793b98" providerId="ADAL" clId="{8190CE41-E29C-4957-81F4-60354BAA594E}" dt="2021-01-02T19:09:53.839" v="4512" actId="20577"/>
          <ac:spMkLst>
            <pc:docMk/>
            <pc:sldMk cId="2868346325" sldId="276"/>
            <ac:spMk id="3" creationId="{BCDC28B1-83A2-4019-B415-056F8DCB0242}"/>
          </ac:spMkLst>
        </pc:spChg>
      </pc:sldChg>
      <pc:sldChg chg="modSp add mod ord">
        <pc:chgData name="JOSEPH LEE" userId="a44f2c12-3c6b-4dcf-9734-cf21ba793b98" providerId="ADAL" clId="{8190CE41-E29C-4957-81F4-60354BAA594E}" dt="2021-01-02T15:39:19.348" v="1548" actId="20577"/>
        <pc:sldMkLst>
          <pc:docMk/>
          <pc:sldMk cId="674158714" sldId="277"/>
        </pc:sldMkLst>
        <pc:spChg chg="mod">
          <ac:chgData name="JOSEPH LEE" userId="a44f2c12-3c6b-4dcf-9734-cf21ba793b98" providerId="ADAL" clId="{8190CE41-E29C-4957-81F4-60354BAA594E}" dt="2021-01-02T15:39:19.348" v="1548" actId="20577"/>
          <ac:spMkLst>
            <pc:docMk/>
            <pc:sldMk cId="674158714" sldId="277"/>
            <ac:spMk id="2" creationId="{987D2C2B-4409-4752-A446-51E48AE3F64A}"/>
          </ac:spMkLst>
        </pc:spChg>
      </pc:sldChg>
      <pc:sldChg chg="modSp add mod ord">
        <pc:chgData name="JOSEPH LEE" userId="a44f2c12-3c6b-4dcf-9734-cf21ba793b98" providerId="ADAL" clId="{8190CE41-E29C-4957-81F4-60354BAA594E}" dt="2021-01-02T15:39:39.461" v="1568" actId="20577"/>
        <pc:sldMkLst>
          <pc:docMk/>
          <pc:sldMk cId="2211391528" sldId="278"/>
        </pc:sldMkLst>
        <pc:spChg chg="mod">
          <ac:chgData name="JOSEPH LEE" userId="a44f2c12-3c6b-4dcf-9734-cf21ba793b98" providerId="ADAL" clId="{8190CE41-E29C-4957-81F4-60354BAA594E}" dt="2021-01-02T15:39:39.461" v="1568" actId="20577"/>
          <ac:spMkLst>
            <pc:docMk/>
            <pc:sldMk cId="2211391528" sldId="278"/>
            <ac:spMk id="2" creationId="{987D2C2B-4409-4752-A446-51E48AE3F64A}"/>
          </ac:spMkLst>
        </pc:spChg>
      </pc:sldChg>
      <pc:sldChg chg="modSp add mod ord">
        <pc:chgData name="JOSEPH LEE" userId="a44f2c12-3c6b-4dcf-9734-cf21ba793b98" providerId="ADAL" clId="{8190CE41-E29C-4957-81F4-60354BAA594E}" dt="2021-01-02T15:39:50.740" v="1581" actId="20577"/>
        <pc:sldMkLst>
          <pc:docMk/>
          <pc:sldMk cId="3291697671" sldId="279"/>
        </pc:sldMkLst>
        <pc:spChg chg="mod">
          <ac:chgData name="JOSEPH LEE" userId="a44f2c12-3c6b-4dcf-9734-cf21ba793b98" providerId="ADAL" clId="{8190CE41-E29C-4957-81F4-60354BAA594E}" dt="2021-01-02T15:39:50.740" v="1581" actId="20577"/>
          <ac:spMkLst>
            <pc:docMk/>
            <pc:sldMk cId="3291697671" sldId="279"/>
            <ac:spMk id="2" creationId="{DA67F9E6-E88A-43DF-9A4A-E5EB48674482}"/>
          </ac:spMkLst>
        </pc:spChg>
      </pc:sldChg>
      <pc:sldChg chg="modSp add mod ord">
        <pc:chgData name="JOSEPH LEE" userId="a44f2c12-3c6b-4dcf-9734-cf21ba793b98" providerId="ADAL" clId="{8190CE41-E29C-4957-81F4-60354BAA594E}" dt="2021-01-02T15:40:07.620" v="1595" actId="20577"/>
        <pc:sldMkLst>
          <pc:docMk/>
          <pc:sldMk cId="238809078" sldId="280"/>
        </pc:sldMkLst>
        <pc:spChg chg="mod">
          <ac:chgData name="JOSEPH LEE" userId="a44f2c12-3c6b-4dcf-9734-cf21ba793b98" providerId="ADAL" clId="{8190CE41-E29C-4957-81F4-60354BAA594E}" dt="2021-01-02T15:40:07.620" v="1595" actId="20577"/>
          <ac:spMkLst>
            <pc:docMk/>
            <pc:sldMk cId="238809078" sldId="280"/>
            <ac:spMk id="2" creationId="{987D2C2B-4409-4752-A446-51E48AE3F64A}"/>
          </ac:spMkLst>
        </pc:spChg>
      </pc:sldChg>
      <pc:sldChg chg="modSp add mod ord">
        <pc:chgData name="JOSEPH LEE" userId="a44f2c12-3c6b-4dcf-9734-cf21ba793b98" providerId="ADAL" clId="{8190CE41-E29C-4957-81F4-60354BAA594E}" dt="2021-01-02T15:40:19.924" v="1609" actId="20577"/>
        <pc:sldMkLst>
          <pc:docMk/>
          <pc:sldMk cId="1743136638" sldId="281"/>
        </pc:sldMkLst>
        <pc:spChg chg="mod">
          <ac:chgData name="JOSEPH LEE" userId="a44f2c12-3c6b-4dcf-9734-cf21ba793b98" providerId="ADAL" clId="{8190CE41-E29C-4957-81F4-60354BAA594E}" dt="2021-01-02T15:40:19.924" v="1609" actId="20577"/>
          <ac:spMkLst>
            <pc:docMk/>
            <pc:sldMk cId="1743136638" sldId="281"/>
            <ac:spMk id="2" creationId="{DA67F9E6-E88A-43DF-9A4A-E5EB48674482}"/>
          </ac:spMkLst>
        </pc:spChg>
      </pc:sldChg>
      <pc:sldChg chg="addSp delSp modSp add mod">
        <pc:chgData name="JOSEPH LEE" userId="a44f2c12-3c6b-4dcf-9734-cf21ba793b98" providerId="ADAL" clId="{8190CE41-E29C-4957-81F4-60354BAA594E}" dt="2021-01-02T18:22:36.603" v="2698" actId="255"/>
        <pc:sldMkLst>
          <pc:docMk/>
          <pc:sldMk cId="529613490" sldId="282"/>
        </pc:sldMkLst>
        <pc:spChg chg="del mod">
          <ac:chgData name="JOSEPH LEE" userId="a44f2c12-3c6b-4dcf-9734-cf21ba793b98" providerId="ADAL" clId="{8190CE41-E29C-4957-81F4-60354BAA594E}" dt="2021-01-02T18:14:25.686" v="2478" actId="22"/>
          <ac:spMkLst>
            <pc:docMk/>
            <pc:sldMk cId="529613490" sldId="282"/>
            <ac:spMk id="3" creationId="{1D8D6693-47F1-4EE4-8769-787F508536FF}"/>
          </ac:spMkLst>
        </pc:spChg>
        <pc:spChg chg="add mod">
          <ac:chgData name="JOSEPH LEE" userId="a44f2c12-3c6b-4dcf-9734-cf21ba793b98" providerId="ADAL" clId="{8190CE41-E29C-4957-81F4-60354BAA594E}" dt="2021-01-02T18:17:53.304" v="2647" actId="1076"/>
          <ac:spMkLst>
            <pc:docMk/>
            <pc:sldMk cId="529613490" sldId="282"/>
            <ac:spMk id="8" creationId="{40DEC71C-83C2-401D-BD0F-76E9CFAD20CB}"/>
          </ac:spMkLst>
        </pc:spChg>
        <pc:spChg chg="add mod">
          <ac:chgData name="JOSEPH LEE" userId="a44f2c12-3c6b-4dcf-9734-cf21ba793b98" providerId="ADAL" clId="{8190CE41-E29C-4957-81F4-60354BAA594E}" dt="2021-01-02T18:17:53.304" v="2647" actId="1076"/>
          <ac:spMkLst>
            <pc:docMk/>
            <pc:sldMk cId="529613490" sldId="282"/>
            <ac:spMk id="9" creationId="{329E77EC-8FBC-431D-AE4B-90D426B75303}"/>
          </ac:spMkLst>
        </pc:spChg>
        <pc:spChg chg="add mod">
          <ac:chgData name="JOSEPH LEE" userId="a44f2c12-3c6b-4dcf-9734-cf21ba793b98" providerId="ADAL" clId="{8190CE41-E29C-4957-81F4-60354BAA594E}" dt="2021-01-02T18:22:28.257" v="2697" actId="207"/>
          <ac:spMkLst>
            <pc:docMk/>
            <pc:sldMk cId="529613490" sldId="282"/>
            <ac:spMk id="18" creationId="{0DB5A1C2-0C58-4354-823D-62444F0D6CD2}"/>
          </ac:spMkLst>
        </pc:spChg>
        <pc:spChg chg="add mod">
          <ac:chgData name="JOSEPH LEE" userId="a44f2c12-3c6b-4dcf-9734-cf21ba793b98" providerId="ADAL" clId="{8190CE41-E29C-4957-81F4-60354BAA594E}" dt="2021-01-02T18:17:53.304" v="2647" actId="1076"/>
          <ac:spMkLst>
            <pc:docMk/>
            <pc:sldMk cId="529613490" sldId="282"/>
            <ac:spMk id="19" creationId="{6EFAE992-1677-44BA-8ADA-D307BB8897FE}"/>
          </ac:spMkLst>
        </pc:spChg>
        <pc:spChg chg="add mod">
          <ac:chgData name="JOSEPH LEE" userId="a44f2c12-3c6b-4dcf-9734-cf21ba793b98" providerId="ADAL" clId="{8190CE41-E29C-4957-81F4-60354BAA594E}" dt="2021-01-02T18:21:44.470" v="2668" actId="1076"/>
          <ac:spMkLst>
            <pc:docMk/>
            <pc:sldMk cId="529613490" sldId="282"/>
            <ac:spMk id="31" creationId="{B8060D1C-149B-4B1F-932C-1E3FE98E7FE8}"/>
          </ac:spMkLst>
        </pc:spChg>
        <pc:spChg chg="add mod">
          <ac:chgData name="JOSEPH LEE" userId="a44f2c12-3c6b-4dcf-9734-cf21ba793b98" providerId="ADAL" clId="{8190CE41-E29C-4957-81F4-60354BAA594E}" dt="2021-01-02T18:22:36.603" v="2698" actId="255"/>
          <ac:spMkLst>
            <pc:docMk/>
            <pc:sldMk cId="529613490" sldId="282"/>
            <ac:spMk id="32" creationId="{A1C2C84B-62EC-4FA2-9391-CD773A3C919D}"/>
          </ac:spMkLst>
        </pc:spChg>
        <pc:picChg chg="add mod ord">
          <ac:chgData name="JOSEPH LEE" userId="a44f2c12-3c6b-4dcf-9734-cf21ba793b98" providerId="ADAL" clId="{8190CE41-E29C-4957-81F4-60354BAA594E}" dt="2021-01-02T18:17:53.304" v="2647" actId="1076"/>
          <ac:picMkLst>
            <pc:docMk/>
            <pc:sldMk cId="529613490" sldId="282"/>
            <ac:picMk id="5" creationId="{80ED6351-F70B-42B2-8574-EA1655CB3888}"/>
          </ac:picMkLst>
        </pc:picChg>
        <pc:picChg chg="add mod">
          <ac:chgData name="JOSEPH LEE" userId="a44f2c12-3c6b-4dcf-9734-cf21ba793b98" providerId="ADAL" clId="{8190CE41-E29C-4957-81F4-60354BAA594E}" dt="2021-01-02T18:17:53.304" v="2647" actId="1076"/>
          <ac:picMkLst>
            <pc:docMk/>
            <pc:sldMk cId="529613490" sldId="282"/>
            <ac:picMk id="7" creationId="{6C951D10-9684-4287-9A55-4309DD53E0D6}"/>
          </ac:picMkLst>
        </pc:picChg>
        <pc:cxnChg chg="add mod">
          <ac:chgData name="JOSEPH LEE" userId="a44f2c12-3c6b-4dcf-9734-cf21ba793b98" providerId="ADAL" clId="{8190CE41-E29C-4957-81F4-60354BAA594E}" dt="2021-01-02T18:17:53.304" v="2647" actId="1076"/>
          <ac:cxnSpMkLst>
            <pc:docMk/>
            <pc:sldMk cId="529613490" sldId="282"/>
            <ac:cxnSpMk id="11" creationId="{FCD4C4C4-8F47-4D17-8F80-180112AC3C97}"/>
          </ac:cxnSpMkLst>
        </pc:cxnChg>
        <pc:cxnChg chg="add mod">
          <ac:chgData name="JOSEPH LEE" userId="a44f2c12-3c6b-4dcf-9734-cf21ba793b98" providerId="ADAL" clId="{8190CE41-E29C-4957-81F4-60354BAA594E}" dt="2021-01-02T18:17:53.304" v="2647" actId="1076"/>
          <ac:cxnSpMkLst>
            <pc:docMk/>
            <pc:sldMk cId="529613490" sldId="282"/>
            <ac:cxnSpMk id="15" creationId="{2C0D559B-83C3-44D2-BD38-2064F0F95735}"/>
          </ac:cxnSpMkLst>
        </pc:cxnChg>
        <pc:cxnChg chg="add mod">
          <ac:chgData name="JOSEPH LEE" userId="a44f2c12-3c6b-4dcf-9734-cf21ba793b98" providerId="ADAL" clId="{8190CE41-E29C-4957-81F4-60354BAA594E}" dt="2021-01-02T18:21:14.433" v="2658" actId="14100"/>
          <ac:cxnSpMkLst>
            <pc:docMk/>
            <pc:sldMk cId="529613490" sldId="282"/>
            <ac:cxnSpMk id="21" creationId="{688E5ED1-79D4-4AEC-AB2D-C4493E85EF49}"/>
          </ac:cxnSpMkLst>
        </pc:cxnChg>
        <pc:cxnChg chg="add mod">
          <ac:chgData name="JOSEPH LEE" userId="a44f2c12-3c6b-4dcf-9734-cf21ba793b98" providerId="ADAL" clId="{8190CE41-E29C-4957-81F4-60354BAA594E}" dt="2021-01-02T18:20:57.796" v="2655" actId="1076"/>
          <ac:cxnSpMkLst>
            <pc:docMk/>
            <pc:sldMk cId="529613490" sldId="282"/>
            <ac:cxnSpMk id="24" creationId="{5498CBE5-ED7D-4664-A1DE-9B131F963CDB}"/>
          </ac:cxnSpMkLst>
        </pc:cxnChg>
        <pc:cxnChg chg="add mod">
          <ac:chgData name="JOSEPH LEE" userId="a44f2c12-3c6b-4dcf-9734-cf21ba793b98" providerId="ADAL" clId="{8190CE41-E29C-4957-81F4-60354BAA594E}" dt="2021-01-02T18:21:01.848" v="2656" actId="14100"/>
          <ac:cxnSpMkLst>
            <pc:docMk/>
            <pc:sldMk cId="529613490" sldId="282"/>
            <ac:cxnSpMk id="25" creationId="{14DE6FC3-B91A-4C62-8410-499397EEBED7}"/>
          </ac:cxnSpMkLst>
        </pc:cxnChg>
      </pc:sldChg>
      <pc:sldChg chg="addSp delSp modSp add mod">
        <pc:chgData name="JOSEPH LEE" userId="a44f2c12-3c6b-4dcf-9734-cf21ba793b98" providerId="ADAL" clId="{8190CE41-E29C-4957-81F4-60354BAA594E}" dt="2021-01-02T18:27:55.598" v="2782" actId="20577"/>
        <pc:sldMkLst>
          <pc:docMk/>
          <pc:sldMk cId="2097620106" sldId="283"/>
        </pc:sldMkLst>
        <pc:spChg chg="mod">
          <ac:chgData name="JOSEPH LEE" userId="a44f2c12-3c6b-4dcf-9734-cf21ba793b98" providerId="ADAL" clId="{8190CE41-E29C-4957-81F4-60354BAA594E}" dt="2021-01-02T18:27:55.598" v="2782" actId="20577"/>
          <ac:spMkLst>
            <pc:docMk/>
            <pc:sldMk cId="2097620106" sldId="283"/>
            <ac:spMk id="2" creationId="{DA67F9E6-E88A-43DF-9A4A-E5EB48674482}"/>
          </ac:spMkLst>
        </pc:spChg>
        <pc:spChg chg="add del mod">
          <ac:chgData name="JOSEPH LEE" userId="a44f2c12-3c6b-4dcf-9734-cf21ba793b98" providerId="ADAL" clId="{8190CE41-E29C-4957-81F4-60354BAA594E}" dt="2021-01-02T18:26:07.721" v="2746"/>
          <ac:spMkLst>
            <pc:docMk/>
            <pc:sldMk cId="2097620106" sldId="283"/>
            <ac:spMk id="4" creationId="{381E84C1-495E-4E71-8F0A-78A11B1A50E6}"/>
          </ac:spMkLst>
        </pc:spChg>
        <pc:picChg chg="del">
          <ac:chgData name="JOSEPH LEE" userId="a44f2c12-3c6b-4dcf-9734-cf21ba793b98" providerId="ADAL" clId="{8190CE41-E29C-4957-81F4-60354BAA594E}" dt="2021-01-02T18:25:49.956" v="2744" actId="478"/>
          <ac:picMkLst>
            <pc:docMk/>
            <pc:sldMk cId="2097620106" sldId="283"/>
            <ac:picMk id="5" creationId="{E0D7D215-6DDC-427C-BED7-B039137E35E6}"/>
          </ac:picMkLst>
        </pc:picChg>
        <pc:picChg chg="del">
          <ac:chgData name="JOSEPH LEE" userId="a44f2c12-3c6b-4dcf-9734-cf21ba793b98" providerId="ADAL" clId="{8190CE41-E29C-4957-81F4-60354BAA594E}" dt="2021-01-02T18:25:49.358" v="2743" actId="478"/>
          <ac:picMkLst>
            <pc:docMk/>
            <pc:sldMk cId="2097620106" sldId="283"/>
            <ac:picMk id="7" creationId="{59919BDD-5B81-46FA-A325-7190415322FD}"/>
          </ac:picMkLst>
        </pc:picChg>
        <pc:picChg chg="add mod ord">
          <ac:chgData name="JOSEPH LEE" userId="a44f2c12-3c6b-4dcf-9734-cf21ba793b98" providerId="ADAL" clId="{8190CE41-E29C-4957-81F4-60354BAA594E}" dt="2021-01-02T18:27:30.585" v="2774" actId="1076"/>
          <ac:picMkLst>
            <pc:docMk/>
            <pc:sldMk cId="2097620106" sldId="283"/>
            <ac:picMk id="8" creationId="{0F4B74B2-1111-4887-9A4E-954D6239A325}"/>
          </ac:picMkLst>
        </pc:picChg>
        <pc:picChg chg="del">
          <ac:chgData name="JOSEPH LEE" userId="a44f2c12-3c6b-4dcf-9734-cf21ba793b98" providerId="ADAL" clId="{8190CE41-E29C-4957-81F4-60354BAA594E}" dt="2021-01-02T18:25:51.504" v="2745" actId="478"/>
          <ac:picMkLst>
            <pc:docMk/>
            <pc:sldMk cId="2097620106" sldId="283"/>
            <ac:picMk id="9" creationId="{26540E01-9FA9-45FA-B922-9A28B48BE6C7}"/>
          </ac:picMkLst>
        </pc:picChg>
        <pc:picChg chg="add mod modCrop">
          <ac:chgData name="JOSEPH LEE" userId="a44f2c12-3c6b-4dcf-9734-cf21ba793b98" providerId="ADAL" clId="{8190CE41-E29C-4957-81F4-60354BAA594E}" dt="2021-01-02T18:27:40.552" v="2775" actId="732"/>
          <ac:picMkLst>
            <pc:docMk/>
            <pc:sldMk cId="2097620106" sldId="283"/>
            <ac:picMk id="11" creationId="{558989D1-8DFF-4070-9854-92A6B409F410}"/>
          </ac:picMkLst>
        </pc:picChg>
        <pc:picChg chg="add mod">
          <ac:chgData name="JOSEPH LEE" userId="a44f2c12-3c6b-4dcf-9734-cf21ba793b98" providerId="ADAL" clId="{8190CE41-E29C-4957-81F4-60354BAA594E}" dt="2021-01-02T18:27:30.585" v="2774" actId="1076"/>
          <ac:picMkLst>
            <pc:docMk/>
            <pc:sldMk cId="2097620106" sldId="283"/>
            <ac:picMk id="13" creationId="{CFD6CEA2-AAC1-454C-9C69-919E7BDC8391}"/>
          </ac:picMkLst>
        </pc:picChg>
      </pc:sldChg>
      <pc:sldChg chg="addSp delSp modSp add mod">
        <pc:chgData name="JOSEPH LEE" userId="a44f2c12-3c6b-4dcf-9734-cf21ba793b98" providerId="ADAL" clId="{8190CE41-E29C-4957-81F4-60354BAA594E}" dt="2021-01-02T20:43:29.374" v="4544" actId="732"/>
        <pc:sldMkLst>
          <pc:docMk/>
          <pc:sldMk cId="796789789" sldId="284"/>
        </pc:sldMkLst>
        <pc:spChg chg="mod">
          <ac:chgData name="JOSEPH LEE" userId="a44f2c12-3c6b-4dcf-9734-cf21ba793b98" providerId="ADAL" clId="{8190CE41-E29C-4957-81F4-60354BAA594E}" dt="2021-01-02T18:28:18.434" v="2792" actId="5793"/>
          <ac:spMkLst>
            <pc:docMk/>
            <pc:sldMk cId="796789789" sldId="284"/>
            <ac:spMk id="2" creationId="{DA67F9E6-E88A-43DF-9A4A-E5EB48674482}"/>
          </ac:spMkLst>
        </pc:spChg>
        <pc:spChg chg="add del mod">
          <ac:chgData name="JOSEPH LEE" userId="a44f2c12-3c6b-4dcf-9734-cf21ba793b98" providerId="ADAL" clId="{8190CE41-E29C-4957-81F4-60354BAA594E}" dt="2021-01-02T18:28:39.495" v="2793"/>
          <ac:spMkLst>
            <pc:docMk/>
            <pc:sldMk cId="796789789" sldId="284"/>
            <ac:spMk id="4" creationId="{C76DDD5B-51C4-4C96-899B-491E858C03DD}"/>
          </ac:spMkLst>
        </pc:spChg>
        <pc:spChg chg="add del mod">
          <ac:chgData name="JOSEPH LEE" userId="a44f2c12-3c6b-4dcf-9734-cf21ba793b98" providerId="ADAL" clId="{8190CE41-E29C-4957-81F4-60354BAA594E}" dt="2021-01-02T20:41:57.167" v="4519"/>
          <ac:spMkLst>
            <pc:docMk/>
            <pc:sldMk cId="796789789" sldId="284"/>
            <ac:spMk id="15" creationId="{32E4107E-E753-4AB0-8285-1C7EF50579C9}"/>
          </ac:spMkLst>
        </pc:spChg>
        <pc:picChg chg="del">
          <ac:chgData name="JOSEPH LEE" userId="a44f2c12-3c6b-4dcf-9734-cf21ba793b98" providerId="ADAL" clId="{8190CE41-E29C-4957-81F4-60354BAA594E}" dt="2021-01-02T18:28:13.315" v="2785" actId="478"/>
          <ac:picMkLst>
            <pc:docMk/>
            <pc:sldMk cId="796789789" sldId="284"/>
            <ac:picMk id="5" creationId="{E0D7D215-6DDC-427C-BED7-B039137E35E6}"/>
          </ac:picMkLst>
        </pc:picChg>
        <pc:picChg chg="del">
          <ac:chgData name="JOSEPH LEE" userId="a44f2c12-3c6b-4dcf-9734-cf21ba793b98" providerId="ADAL" clId="{8190CE41-E29C-4957-81F4-60354BAA594E}" dt="2021-01-02T18:28:12.758" v="2784" actId="478"/>
          <ac:picMkLst>
            <pc:docMk/>
            <pc:sldMk cId="796789789" sldId="284"/>
            <ac:picMk id="7" creationId="{59919BDD-5B81-46FA-A325-7190415322FD}"/>
          </ac:picMkLst>
        </pc:picChg>
        <pc:picChg chg="add del mod">
          <ac:chgData name="JOSEPH LEE" userId="a44f2c12-3c6b-4dcf-9734-cf21ba793b98" providerId="ADAL" clId="{8190CE41-E29C-4957-81F4-60354BAA594E}" dt="2021-01-02T19:28:03.022" v="4518" actId="478"/>
          <ac:picMkLst>
            <pc:docMk/>
            <pc:sldMk cId="796789789" sldId="284"/>
            <ac:picMk id="8" creationId="{A202DAA3-046C-4C2D-B38B-BD0AC194A702}"/>
          </ac:picMkLst>
        </pc:picChg>
        <pc:picChg chg="del">
          <ac:chgData name="JOSEPH LEE" userId="a44f2c12-3c6b-4dcf-9734-cf21ba793b98" providerId="ADAL" clId="{8190CE41-E29C-4957-81F4-60354BAA594E}" dt="2021-01-02T18:28:15.145" v="2786" actId="478"/>
          <ac:picMkLst>
            <pc:docMk/>
            <pc:sldMk cId="796789789" sldId="284"/>
            <ac:picMk id="9" creationId="{26540E01-9FA9-45FA-B922-9A28B48BE6C7}"/>
          </ac:picMkLst>
        </pc:picChg>
        <pc:picChg chg="add del mod modCrop">
          <ac:chgData name="JOSEPH LEE" userId="a44f2c12-3c6b-4dcf-9734-cf21ba793b98" providerId="ADAL" clId="{8190CE41-E29C-4957-81F4-60354BAA594E}" dt="2021-01-02T19:28:00.131" v="4516" actId="478"/>
          <ac:picMkLst>
            <pc:docMk/>
            <pc:sldMk cId="796789789" sldId="284"/>
            <ac:picMk id="11" creationId="{30EB455E-823E-4B25-950D-45E691D58951}"/>
          </ac:picMkLst>
        </pc:picChg>
        <pc:picChg chg="add del mod">
          <ac:chgData name="JOSEPH LEE" userId="a44f2c12-3c6b-4dcf-9734-cf21ba793b98" providerId="ADAL" clId="{8190CE41-E29C-4957-81F4-60354BAA594E}" dt="2021-01-02T19:28:01.413" v="4517" actId="478"/>
          <ac:picMkLst>
            <pc:docMk/>
            <pc:sldMk cId="796789789" sldId="284"/>
            <ac:picMk id="13" creationId="{F64E5DF6-2B65-4897-92E2-EE3F4AB7D2ED}"/>
          </ac:picMkLst>
        </pc:picChg>
        <pc:picChg chg="add mod ord">
          <ac:chgData name="JOSEPH LEE" userId="a44f2c12-3c6b-4dcf-9734-cf21ba793b98" providerId="ADAL" clId="{8190CE41-E29C-4957-81F4-60354BAA594E}" dt="2021-01-02T20:43:18.416" v="4543" actId="1076"/>
          <ac:picMkLst>
            <pc:docMk/>
            <pc:sldMk cId="796789789" sldId="284"/>
            <ac:picMk id="17" creationId="{6E46E24D-5B74-4C72-A274-8EB04BAF43AE}"/>
          </ac:picMkLst>
        </pc:picChg>
        <pc:picChg chg="add mod modCrop">
          <ac:chgData name="JOSEPH LEE" userId="a44f2c12-3c6b-4dcf-9734-cf21ba793b98" providerId="ADAL" clId="{8190CE41-E29C-4957-81F4-60354BAA594E}" dt="2021-01-02T20:43:29.374" v="4544" actId="732"/>
          <ac:picMkLst>
            <pc:docMk/>
            <pc:sldMk cId="796789789" sldId="284"/>
            <ac:picMk id="19" creationId="{B3ABCA83-DF23-4AC3-9B85-EDB1258F2405}"/>
          </ac:picMkLst>
        </pc:picChg>
        <pc:picChg chg="add mod">
          <ac:chgData name="JOSEPH LEE" userId="a44f2c12-3c6b-4dcf-9734-cf21ba793b98" providerId="ADAL" clId="{8190CE41-E29C-4957-81F4-60354BAA594E}" dt="2021-01-02T20:43:11.719" v="4541" actId="1076"/>
          <ac:picMkLst>
            <pc:docMk/>
            <pc:sldMk cId="796789789" sldId="284"/>
            <ac:picMk id="21" creationId="{4B05EBB0-D627-4F4F-93DD-E46B75B34223}"/>
          </ac:picMkLst>
        </pc:picChg>
      </pc:sldChg>
      <pc:sldChg chg="addSp delSp modSp add mod">
        <pc:chgData name="JOSEPH LEE" userId="a44f2c12-3c6b-4dcf-9734-cf21ba793b98" providerId="ADAL" clId="{8190CE41-E29C-4957-81F4-60354BAA594E}" dt="2021-01-02T20:44:59.322" v="4565" actId="732"/>
        <pc:sldMkLst>
          <pc:docMk/>
          <pc:sldMk cId="3611472730" sldId="285"/>
        </pc:sldMkLst>
        <pc:spChg chg="mod">
          <ac:chgData name="JOSEPH LEE" userId="a44f2c12-3c6b-4dcf-9734-cf21ba793b98" providerId="ADAL" clId="{8190CE41-E29C-4957-81F4-60354BAA594E}" dt="2021-01-02T18:30:14.486" v="2827" actId="20577"/>
          <ac:spMkLst>
            <pc:docMk/>
            <pc:sldMk cId="3611472730" sldId="285"/>
            <ac:spMk id="2" creationId="{DA67F9E6-E88A-43DF-9A4A-E5EB48674482}"/>
          </ac:spMkLst>
        </pc:spChg>
        <pc:spChg chg="add del mod">
          <ac:chgData name="JOSEPH LEE" userId="a44f2c12-3c6b-4dcf-9734-cf21ba793b98" providerId="ADAL" clId="{8190CE41-E29C-4957-81F4-60354BAA594E}" dt="2021-01-02T18:30:32.770" v="2828"/>
          <ac:spMkLst>
            <pc:docMk/>
            <pc:sldMk cId="3611472730" sldId="285"/>
            <ac:spMk id="4" creationId="{91C1B9BD-C5B7-4131-B58C-5444C9C6B924}"/>
          </ac:spMkLst>
        </pc:spChg>
        <pc:spChg chg="add del mod">
          <ac:chgData name="JOSEPH LEE" userId="a44f2c12-3c6b-4dcf-9734-cf21ba793b98" providerId="ADAL" clId="{8190CE41-E29C-4957-81F4-60354BAA594E}" dt="2021-01-02T20:44:06.519" v="4545"/>
          <ac:spMkLst>
            <pc:docMk/>
            <pc:sldMk cId="3611472730" sldId="285"/>
            <ac:spMk id="15" creationId="{ADDEEF33-2B7F-4207-95C5-22437BDA43F1}"/>
          </ac:spMkLst>
        </pc:spChg>
        <pc:picChg chg="add del mod ord">
          <ac:chgData name="JOSEPH LEE" userId="a44f2c12-3c6b-4dcf-9734-cf21ba793b98" providerId="ADAL" clId="{8190CE41-E29C-4957-81F4-60354BAA594E}" dt="2021-01-02T19:13:43.113" v="4515" actId="478"/>
          <ac:picMkLst>
            <pc:docMk/>
            <pc:sldMk cId="3611472730" sldId="285"/>
            <ac:picMk id="6" creationId="{E218E7CE-C8C1-41AC-8FC2-A8FC372A10B4}"/>
          </ac:picMkLst>
        </pc:picChg>
        <pc:picChg chg="del">
          <ac:chgData name="JOSEPH LEE" userId="a44f2c12-3c6b-4dcf-9734-cf21ba793b98" providerId="ADAL" clId="{8190CE41-E29C-4957-81F4-60354BAA594E}" dt="2021-01-02T18:30:07.927" v="2822" actId="478"/>
          <ac:picMkLst>
            <pc:docMk/>
            <pc:sldMk cId="3611472730" sldId="285"/>
            <ac:picMk id="8" creationId="{0F4B74B2-1111-4887-9A4E-954D6239A325}"/>
          </ac:picMkLst>
        </pc:picChg>
        <pc:picChg chg="add del mod modCrop">
          <ac:chgData name="JOSEPH LEE" userId="a44f2c12-3c6b-4dcf-9734-cf21ba793b98" providerId="ADAL" clId="{8190CE41-E29C-4957-81F4-60354BAA594E}" dt="2021-01-02T19:13:40.192" v="4513" actId="478"/>
          <ac:picMkLst>
            <pc:docMk/>
            <pc:sldMk cId="3611472730" sldId="285"/>
            <ac:picMk id="9" creationId="{B4DA0822-B8FE-483A-B485-E4ED898A501C}"/>
          </ac:picMkLst>
        </pc:picChg>
        <pc:picChg chg="del">
          <ac:chgData name="JOSEPH LEE" userId="a44f2c12-3c6b-4dcf-9734-cf21ba793b98" providerId="ADAL" clId="{8190CE41-E29C-4957-81F4-60354BAA594E}" dt="2021-01-02T18:30:05.022" v="2820" actId="478"/>
          <ac:picMkLst>
            <pc:docMk/>
            <pc:sldMk cId="3611472730" sldId="285"/>
            <ac:picMk id="11" creationId="{558989D1-8DFF-4070-9854-92A6B409F410}"/>
          </ac:picMkLst>
        </pc:picChg>
        <pc:picChg chg="add del mod">
          <ac:chgData name="JOSEPH LEE" userId="a44f2c12-3c6b-4dcf-9734-cf21ba793b98" providerId="ADAL" clId="{8190CE41-E29C-4957-81F4-60354BAA594E}" dt="2021-01-02T19:13:41.527" v="4514" actId="478"/>
          <ac:picMkLst>
            <pc:docMk/>
            <pc:sldMk cId="3611472730" sldId="285"/>
            <ac:picMk id="12" creationId="{A778D777-6F3F-4994-A824-FDAA977C9B60}"/>
          </ac:picMkLst>
        </pc:picChg>
        <pc:picChg chg="del">
          <ac:chgData name="JOSEPH LEE" userId="a44f2c12-3c6b-4dcf-9734-cf21ba793b98" providerId="ADAL" clId="{8190CE41-E29C-4957-81F4-60354BAA594E}" dt="2021-01-02T18:30:06.357" v="2821" actId="478"/>
          <ac:picMkLst>
            <pc:docMk/>
            <pc:sldMk cId="3611472730" sldId="285"/>
            <ac:picMk id="13" creationId="{CFD6CEA2-AAC1-454C-9C69-919E7BDC8391}"/>
          </ac:picMkLst>
        </pc:picChg>
        <pc:picChg chg="add mod ord">
          <ac:chgData name="JOSEPH LEE" userId="a44f2c12-3c6b-4dcf-9734-cf21ba793b98" providerId="ADAL" clId="{8190CE41-E29C-4957-81F4-60354BAA594E}" dt="2021-01-02T20:44:53.255" v="4564" actId="1076"/>
          <ac:picMkLst>
            <pc:docMk/>
            <pc:sldMk cId="3611472730" sldId="285"/>
            <ac:picMk id="17" creationId="{A372A084-C88A-4757-AA75-E9E2E9194E3D}"/>
          </ac:picMkLst>
        </pc:picChg>
        <pc:picChg chg="add mod modCrop">
          <ac:chgData name="JOSEPH LEE" userId="a44f2c12-3c6b-4dcf-9734-cf21ba793b98" providerId="ADAL" clId="{8190CE41-E29C-4957-81F4-60354BAA594E}" dt="2021-01-02T20:44:59.322" v="4565" actId="732"/>
          <ac:picMkLst>
            <pc:docMk/>
            <pc:sldMk cId="3611472730" sldId="285"/>
            <ac:picMk id="19" creationId="{345DCC96-562B-4C89-A6F0-77892F1668A6}"/>
          </ac:picMkLst>
        </pc:picChg>
        <pc:picChg chg="add mod">
          <ac:chgData name="JOSEPH LEE" userId="a44f2c12-3c6b-4dcf-9734-cf21ba793b98" providerId="ADAL" clId="{8190CE41-E29C-4957-81F4-60354BAA594E}" dt="2021-01-02T20:44:36.199" v="4559" actId="1076"/>
          <ac:picMkLst>
            <pc:docMk/>
            <pc:sldMk cId="3611472730" sldId="285"/>
            <ac:picMk id="21" creationId="{5897C6D0-EBEB-4EDB-980B-A374EAA7C66F}"/>
          </ac:picMkLst>
        </pc:picChg>
      </pc:sldChg>
      <pc:sldChg chg="addSp delSp modSp add mod">
        <pc:chgData name="JOSEPH LEE" userId="a44f2c12-3c6b-4dcf-9734-cf21ba793b98" providerId="ADAL" clId="{8190CE41-E29C-4957-81F4-60354BAA594E}" dt="2021-01-02T18:33:42.363" v="2896" actId="732"/>
        <pc:sldMkLst>
          <pc:docMk/>
          <pc:sldMk cId="1317708888" sldId="286"/>
        </pc:sldMkLst>
        <pc:spChg chg="mod">
          <ac:chgData name="JOSEPH LEE" userId="a44f2c12-3c6b-4dcf-9734-cf21ba793b98" providerId="ADAL" clId="{8190CE41-E29C-4957-81F4-60354BAA594E}" dt="2021-01-02T18:32:32.814" v="2870" actId="20577"/>
          <ac:spMkLst>
            <pc:docMk/>
            <pc:sldMk cId="1317708888" sldId="286"/>
            <ac:spMk id="2" creationId="{DA67F9E6-E88A-43DF-9A4A-E5EB48674482}"/>
          </ac:spMkLst>
        </pc:spChg>
        <pc:spChg chg="add del mod">
          <ac:chgData name="JOSEPH LEE" userId="a44f2c12-3c6b-4dcf-9734-cf21ba793b98" providerId="ADAL" clId="{8190CE41-E29C-4957-81F4-60354BAA594E}" dt="2021-01-02T18:32:49.653" v="2871"/>
          <ac:spMkLst>
            <pc:docMk/>
            <pc:sldMk cId="1317708888" sldId="286"/>
            <ac:spMk id="4" creationId="{766640ED-62E4-40BE-B83C-8D7B09153C2C}"/>
          </ac:spMkLst>
        </pc:spChg>
        <pc:picChg chg="del">
          <ac:chgData name="JOSEPH LEE" userId="a44f2c12-3c6b-4dcf-9734-cf21ba793b98" providerId="ADAL" clId="{8190CE41-E29C-4957-81F4-60354BAA594E}" dt="2021-01-02T18:32:27.664" v="2860" actId="478"/>
          <ac:picMkLst>
            <pc:docMk/>
            <pc:sldMk cId="1317708888" sldId="286"/>
            <ac:picMk id="6" creationId="{E218E7CE-C8C1-41AC-8FC2-A8FC372A10B4}"/>
          </ac:picMkLst>
        </pc:picChg>
        <pc:picChg chg="add mod ord">
          <ac:chgData name="JOSEPH LEE" userId="a44f2c12-3c6b-4dcf-9734-cf21ba793b98" providerId="ADAL" clId="{8190CE41-E29C-4957-81F4-60354BAA594E}" dt="2021-01-02T18:33:35.838" v="2895" actId="1076"/>
          <ac:picMkLst>
            <pc:docMk/>
            <pc:sldMk cId="1317708888" sldId="286"/>
            <ac:picMk id="7" creationId="{5085E10B-6376-4EC5-8630-6A1337362750}"/>
          </ac:picMkLst>
        </pc:picChg>
        <pc:picChg chg="del">
          <ac:chgData name="JOSEPH LEE" userId="a44f2c12-3c6b-4dcf-9734-cf21ba793b98" providerId="ADAL" clId="{8190CE41-E29C-4957-81F4-60354BAA594E}" dt="2021-01-02T18:32:24.558" v="2858" actId="478"/>
          <ac:picMkLst>
            <pc:docMk/>
            <pc:sldMk cId="1317708888" sldId="286"/>
            <ac:picMk id="9" creationId="{B4DA0822-B8FE-483A-B485-E4ED898A501C}"/>
          </ac:picMkLst>
        </pc:picChg>
        <pc:picChg chg="add mod modCrop">
          <ac:chgData name="JOSEPH LEE" userId="a44f2c12-3c6b-4dcf-9734-cf21ba793b98" providerId="ADAL" clId="{8190CE41-E29C-4957-81F4-60354BAA594E}" dt="2021-01-02T18:33:42.363" v="2896" actId="732"/>
          <ac:picMkLst>
            <pc:docMk/>
            <pc:sldMk cId="1317708888" sldId="286"/>
            <ac:picMk id="10" creationId="{45646960-DEC8-48D6-AC9E-66DEF98362DA}"/>
          </ac:picMkLst>
        </pc:picChg>
        <pc:picChg chg="del">
          <ac:chgData name="JOSEPH LEE" userId="a44f2c12-3c6b-4dcf-9734-cf21ba793b98" providerId="ADAL" clId="{8190CE41-E29C-4957-81F4-60354BAA594E}" dt="2021-01-02T18:32:25.940" v="2859" actId="478"/>
          <ac:picMkLst>
            <pc:docMk/>
            <pc:sldMk cId="1317708888" sldId="286"/>
            <ac:picMk id="12" creationId="{A778D777-6F3F-4994-A824-FDAA977C9B60}"/>
          </ac:picMkLst>
        </pc:picChg>
        <pc:picChg chg="add mod">
          <ac:chgData name="JOSEPH LEE" userId="a44f2c12-3c6b-4dcf-9734-cf21ba793b98" providerId="ADAL" clId="{8190CE41-E29C-4957-81F4-60354BAA594E}" dt="2021-01-02T18:33:18.047" v="2889" actId="14100"/>
          <ac:picMkLst>
            <pc:docMk/>
            <pc:sldMk cId="1317708888" sldId="286"/>
            <ac:picMk id="13" creationId="{8983506C-20BA-49F2-8122-4F211BDB1FD7}"/>
          </ac:picMkLst>
        </pc:picChg>
      </pc:sldChg>
      <pc:sldChg chg="addSp delSp modSp add mod">
        <pc:chgData name="JOSEPH LEE" userId="a44f2c12-3c6b-4dcf-9734-cf21ba793b98" providerId="ADAL" clId="{8190CE41-E29C-4957-81F4-60354BAA594E}" dt="2021-01-02T20:54:25.693" v="4709" actId="20577"/>
        <pc:sldMkLst>
          <pc:docMk/>
          <pc:sldMk cId="180451931" sldId="287"/>
        </pc:sldMkLst>
        <pc:spChg chg="mod">
          <ac:chgData name="JOSEPH LEE" userId="a44f2c12-3c6b-4dcf-9734-cf21ba793b98" providerId="ADAL" clId="{8190CE41-E29C-4957-81F4-60354BAA594E}" dt="2021-01-02T18:34:34.069" v="2904" actId="20577"/>
          <ac:spMkLst>
            <pc:docMk/>
            <pc:sldMk cId="180451931" sldId="287"/>
            <ac:spMk id="2" creationId="{DA67F9E6-E88A-43DF-9A4A-E5EB48674482}"/>
          </ac:spMkLst>
        </pc:spChg>
        <pc:spChg chg="add del mod">
          <ac:chgData name="JOSEPH LEE" userId="a44f2c12-3c6b-4dcf-9734-cf21ba793b98" providerId="ADAL" clId="{8190CE41-E29C-4957-81F4-60354BAA594E}" dt="2021-01-02T18:34:59.641" v="2908" actId="3680"/>
          <ac:spMkLst>
            <pc:docMk/>
            <pc:sldMk cId="180451931" sldId="287"/>
            <ac:spMk id="4" creationId="{CA92222A-39EE-4B21-86F9-909DC6E64520}"/>
          </ac:spMkLst>
        </pc:spChg>
        <pc:spChg chg="add mod">
          <ac:chgData name="JOSEPH LEE" userId="a44f2c12-3c6b-4dcf-9734-cf21ba793b98" providerId="ADAL" clId="{8190CE41-E29C-4957-81F4-60354BAA594E}" dt="2021-01-02T20:54:25.693" v="4709" actId="20577"/>
          <ac:spMkLst>
            <pc:docMk/>
            <pc:sldMk cId="180451931" sldId="287"/>
            <ac:spMk id="9" creationId="{D7C109AD-6FAC-41B8-A5E8-5CED61C2F9D1}"/>
          </ac:spMkLst>
        </pc:spChg>
        <pc:graphicFrameChg chg="add mod ord modGraphic">
          <ac:chgData name="JOSEPH LEE" userId="a44f2c12-3c6b-4dcf-9734-cf21ba793b98" providerId="ADAL" clId="{8190CE41-E29C-4957-81F4-60354BAA594E}" dt="2021-01-02T20:50:06.301" v="4647" actId="20577"/>
          <ac:graphicFrameMkLst>
            <pc:docMk/>
            <pc:sldMk cId="180451931" sldId="287"/>
            <ac:graphicFrameMk id="5" creationId="{52F3B6CC-09D0-4FFC-96BC-A69BE56A832C}"/>
          </ac:graphicFrameMkLst>
        </pc:graphicFrameChg>
        <pc:picChg chg="del">
          <ac:chgData name="JOSEPH LEE" userId="a44f2c12-3c6b-4dcf-9734-cf21ba793b98" providerId="ADAL" clId="{8190CE41-E29C-4957-81F4-60354BAA594E}" dt="2021-01-02T18:34:38.255" v="2907" actId="478"/>
          <ac:picMkLst>
            <pc:docMk/>
            <pc:sldMk cId="180451931" sldId="287"/>
            <ac:picMk id="7" creationId="{5085E10B-6376-4EC5-8630-6A1337362750}"/>
          </ac:picMkLst>
        </pc:picChg>
        <pc:picChg chg="del">
          <ac:chgData name="JOSEPH LEE" userId="a44f2c12-3c6b-4dcf-9734-cf21ba793b98" providerId="ADAL" clId="{8190CE41-E29C-4957-81F4-60354BAA594E}" dt="2021-01-02T18:34:36.660" v="2905" actId="478"/>
          <ac:picMkLst>
            <pc:docMk/>
            <pc:sldMk cId="180451931" sldId="287"/>
            <ac:picMk id="10" creationId="{45646960-DEC8-48D6-AC9E-66DEF98362DA}"/>
          </ac:picMkLst>
        </pc:picChg>
        <pc:picChg chg="del">
          <ac:chgData name="JOSEPH LEE" userId="a44f2c12-3c6b-4dcf-9734-cf21ba793b98" providerId="ADAL" clId="{8190CE41-E29C-4957-81F4-60354BAA594E}" dt="2021-01-02T18:34:37.261" v="2906" actId="478"/>
          <ac:picMkLst>
            <pc:docMk/>
            <pc:sldMk cId="180451931" sldId="287"/>
            <ac:picMk id="13" creationId="{8983506C-20BA-49F2-8122-4F211BDB1FD7}"/>
          </ac:picMkLst>
        </pc:picChg>
      </pc:sldChg>
      <pc:sldChg chg="modSp add mod">
        <pc:chgData name="JOSEPH LEE" userId="a44f2c12-3c6b-4dcf-9734-cf21ba793b98" providerId="ADAL" clId="{8190CE41-E29C-4957-81F4-60354BAA594E}" dt="2021-01-02T18:55:05.641" v="3513" actId="20577"/>
        <pc:sldMkLst>
          <pc:docMk/>
          <pc:sldMk cId="569353935" sldId="288"/>
        </pc:sldMkLst>
        <pc:spChg chg="mod">
          <ac:chgData name="JOSEPH LEE" userId="a44f2c12-3c6b-4dcf-9734-cf21ba793b98" providerId="ADAL" clId="{8190CE41-E29C-4957-81F4-60354BAA594E}" dt="2021-01-02T18:55:05.641" v="3513" actId="20577"/>
          <ac:spMkLst>
            <pc:docMk/>
            <pc:sldMk cId="569353935" sldId="288"/>
            <ac:spMk id="2" creationId="{DA67F9E6-E88A-43DF-9A4A-E5EB4867448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hub.admiralty.co.uk/Bathy_Data/Prodbathy/Bathymetry/2014%20HI1441%20Loch%20Etive%202m%20SDTP.ba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000" dirty="0"/>
              <a:t>CMP201 – Data Structures and Algorithms 1 Coursework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Joseph lee – 1903399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A14D-22B9-4144-BFB5-1B9FDA2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Bathymetry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6693-47F1-4EE4-8769-787F5085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make the data easier to process in the context the dataset has been trimmed: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E041D1-4C7E-4F2D-ADA7-A2CB7F0AB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096" y="2632710"/>
            <a:ext cx="5087807" cy="35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6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A14D-22B9-4144-BFB5-1B9FDA2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Bathymetry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6693-47F1-4EE4-8769-787F5085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39D9F78-ECAF-4CAC-8450-E2AEDE445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t="10566" r="7483" b="1263"/>
          <a:stretch/>
        </p:blipFill>
        <p:spPr>
          <a:xfrm>
            <a:off x="6232849" y="2369976"/>
            <a:ext cx="5047862" cy="3869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A22BE-21FB-4DC0-A75D-22EC4A8D4620}"/>
              </a:ext>
            </a:extLst>
          </p:cNvPr>
          <p:cNvSpPr txBox="1"/>
          <p:nvPr/>
        </p:nvSpPr>
        <p:spPr>
          <a:xfrm>
            <a:off x="7567126" y="1923535"/>
            <a:ext cx="184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Trimmed Dataset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2129CFC-5CA1-4B3C-ACD4-0088D8C87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t="10341" r="8078" b="1487"/>
          <a:stretch/>
        </p:blipFill>
        <p:spPr>
          <a:xfrm>
            <a:off x="727787" y="2369976"/>
            <a:ext cx="5047863" cy="3869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FBF54B-C87C-43CF-A1A3-20F5CF50FCCD}"/>
              </a:ext>
            </a:extLst>
          </p:cNvPr>
          <p:cNvSpPr txBox="1"/>
          <p:nvPr/>
        </p:nvSpPr>
        <p:spPr>
          <a:xfrm>
            <a:off x="2318285" y="1939733"/>
            <a:ext cx="134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Full Dataset</a:t>
            </a:r>
          </a:p>
        </p:txBody>
      </p:sp>
    </p:spTree>
    <p:extLst>
      <p:ext uri="{BB962C8B-B14F-4D97-AF65-F5344CB8AC3E}">
        <p14:creationId xmlns:p14="http://schemas.microsoft.com/office/powerpoint/2010/main" val="9020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A14D-22B9-4144-BFB5-1B9FDA2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Bathymetry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6693-47F1-4EE4-8769-787F5085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Zoomed data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236F8-79C7-4AFB-B593-E7270EA1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34" y="2547619"/>
            <a:ext cx="7346691" cy="35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98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Representation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28B1-83A2-4019-B415-056F8DCB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the bathymetry data itself is a grid of discrete points the choice was made to represent the data as a grid for the pathfinding algorithm. As the size of the data grid is not fixed the decision was made to use a </a:t>
            </a:r>
            <a:r>
              <a:rPr lang="en-GB" b="1" dirty="0"/>
              <a:t>2D vector. std::vector&lt;std::vector&lt;node&gt;&gt;, </a:t>
            </a:r>
            <a:r>
              <a:rPr lang="en-GB" dirty="0"/>
              <a:t>with the node being the relevant node type for each pathfinding algorithm. </a:t>
            </a:r>
          </a:p>
          <a:p>
            <a:r>
              <a:rPr lang="en-GB" dirty="0"/>
              <a:t>The </a:t>
            </a:r>
            <a:r>
              <a:rPr lang="en-GB" b="1" dirty="0"/>
              <a:t>population of this grid has a time complexity O(N^2) </a:t>
            </a:r>
            <a:r>
              <a:rPr lang="en-GB" dirty="0"/>
              <a:t>however, this operation only needs to take place one at the start of the pathfinding function and no additional items need to be inserted into the 2D vector at a later stage. </a:t>
            </a:r>
          </a:p>
          <a:p>
            <a:r>
              <a:rPr lang="en-GB" dirty="0"/>
              <a:t>One advantage of this approach is that to </a:t>
            </a:r>
            <a:r>
              <a:rPr lang="en-GB" b="1" dirty="0"/>
              <a:t>access each element for pathfinding has a time complexity of O(1)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8766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2C2B-4409-4752-A446-51E48AE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Lee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FB6AE-9E1F-458A-8416-F80431A3F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16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LeeNode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28B1-83A2-4019-B415-056F8DCB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82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Weighting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28B1-83A2-4019-B415-056F8DCB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78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2C2B-4409-4752-A446-51E48AE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A*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FB6AE-9E1F-458A-8416-F80431A3F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88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AStarNode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28B1-83A2-4019-B415-056F8DCB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</a:t>
            </a:r>
            <a:r>
              <a:rPr lang="en-GB" dirty="0" err="1"/>
              <a:t>AStarNode</a:t>
            </a:r>
            <a:r>
              <a:rPr lang="en-GB" dirty="0"/>
              <a:t> contains the below data:</a:t>
            </a:r>
          </a:p>
          <a:p>
            <a:pPr lvl="1"/>
            <a:r>
              <a:rPr lang="en-GB" dirty="0" err="1"/>
              <a:t>G_Cost</a:t>
            </a:r>
            <a:r>
              <a:rPr lang="en-GB" dirty="0"/>
              <a:t> – Distance from this node to the start node</a:t>
            </a:r>
          </a:p>
          <a:p>
            <a:pPr lvl="1"/>
            <a:r>
              <a:rPr lang="en-GB" dirty="0" err="1"/>
              <a:t>H_Cost</a:t>
            </a:r>
            <a:r>
              <a:rPr lang="en-GB" dirty="0"/>
              <a:t> – Estimated distance from this node to the goal</a:t>
            </a:r>
          </a:p>
          <a:p>
            <a:pPr lvl="1"/>
            <a:r>
              <a:rPr lang="en-GB" dirty="0" err="1"/>
              <a:t>F_Cost</a:t>
            </a:r>
            <a:r>
              <a:rPr lang="en-GB" dirty="0"/>
              <a:t> – Total Node Cost (</a:t>
            </a:r>
            <a:r>
              <a:rPr lang="en-GB" dirty="0" err="1"/>
              <a:t>G_Cost</a:t>
            </a:r>
            <a:r>
              <a:rPr lang="en-GB" dirty="0"/>
              <a:t> + </a:t>
            </a:r>
            <a:r>
              <a:rPr lang="en-GB" dirty="0" err="1"/>
              <a:t>H_Cost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Depth – Depth of node based on bathymetry</a:t>
            </a:r>
          </a:p>
          <a:p>
            <a:pPr lvl="1"/>
            <a:r>
              <a:rPr lang="en-GB" dirty="0"/>
              <a:t>Distance – Distance between this node and the previous node</a:t>
            </a:r>
          </a:p>
          <a:p>
            <a:pPr lvl="1"/>
            <a:r>
              <a:rPr lang="en-GB" dirty="0"/>
              <a:t>Position – Relative position of node within the </a:t>
            </a:r>
            <a:r>
              <a:rPr lang="en-GB" dirty="0" err="1"/>
              <a:t>AStarGrid</a:t>
            </a:r>
            <a:endParaRPr lang="en-GB" dirty="0"/>
          </a:p>
          <a:p>
            <a:pPr lvl="1"/>
            <a:r>
              <a:rPr lang="en-GB" dirty="0" err="1"/>
              <a:t>UtmPosition</a:t>
            </a:r>
            <a:r>
              <a:rPr lang="en-GB" dirty="0"/>
              <a:t> – Real-world UTM position of this node</a:t>
            </a:r>
          </a:p>
          <a:p>
            <a:pPr lvl="1"/>
            <a:r>
              <a:rPr lang="en-GB" dirty="0" err="1"/>
              <a:t>ParentNode</a:t>
            </a:r>
            <a:r>
              <a:rPr lang="en-GB" dirty="0"/>
              <a:t> – A pointer to the parent node of this node</a:t>
            </a:r>
          </a:p>
          <a:p>
            <a:pPr lvl="1"/>
            <a:r>
              <a:rPr lang="en-GB" dirty="0"/>
              <a:t>Visited – Set to true when a node has been visited and added to the closed set</a:t>
            </a:r>
          </a:p>
        </p:txBody>
      </p:sp>
    </p:spTree>
    <p:extLst>
      <p:ext uri="{BB962C8B-B14F-4D97-AF65-F5344CB8AC3E}">
        <p14:creationId xmlns:p14="http://schemas.microsoft.com/office/powerpoint/2010/main" val="533497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Heuristic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28B1-83A2-4019-B415-056F8DCB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heuristic selected for this A* algorithm has was the Manhattan Distance because of this the route movement has been limited to 4 directions (up, down, left, right). </a:t>
            </a:r>
          </a:p>
          <a:p>
            <a:r>
              <a:rPr lang="en-GB" dirty="0"/>
              <a:t>The Manhattan Distance is calculated:</a:t>
            </a:r>
          </a:p>
          <a:p>
            <a:r>
              <a:rPr lang="en-GB" dirty="0"/>
              <a:t>Manhattan Distance = </a:t>
            </a:r>
            <a:r>
              <a:rPr lang="en-GB" dirty="0">
                <a:sym typeface="Symbol" panose="05050102010706020507" pitchFamily="18" charset="2"/>
              </a:rPr>
              <a:t>x between this node and goal +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34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4800" dirty="0">
                <a:solidFill>
                  <a:srgbClr val="FFFFFF"/>
                </a:solidFill>
              </a:rPr>
              <a:t>Comparison Between Lee and A* Pathfinding Algorithms For Pathfinding With Seabed Bathymetry Data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28B1-83A2-4019-B415-056F8DCB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353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2C2B-4409-4752-A446-51E48AE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FB6AE-9E1F-458A-8416-F80431A3F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158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1 - Lee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0D7D215-6DDC-427C-BED7-B039137E3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10" y="2182845"/>
            <a:ext cx="4549612" cy="3412209"/>
          </a:xfr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9919BDD-5B81-46FA-A325-719041532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/>
          <a:stretch/>
        </p:blipFill>
        <p:spPr>
          <a:xfrm>
            <a:off x="0" y="2182845"/>
            <a:ext cx="4331898" cy="3412209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26540E01-9FA9-45FA-B922-9A28B48BE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79" y="2314334"/>
            <a:ext cx="4025221" cy="31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37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1 – A*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B3ABCA83-DF23-4AC3-9B85-EDB1258F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/>
          <a:stretch/>
        </p:blipFill>
        <p:spPr>
          <a:xfrm>
            <a:off x="0" y="2277657"/>
            <a:ext cx="4505090" cy="3426449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4B05EBB0-D627-4F4F-93DD-E46B75B34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90" y="2277657"/>
            <a:ext cx="4568598" cy="3426449"/>
          </a:xfrm>
          <a:prstGeom prst="rect">
            <a:avLst/>
          </a:prstGeom>
        </p:spPr>
      </p:pic>
      <p:pic>
        <p:nvPicPr>
          <p:cNvPr id="17" name="Content Placeholder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46E24D-5B74-4C72-A274-8EB04BAF4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78" y="2583613"/>
            <a:ext cx="3655660" cy="2814535"/>
          </a:xfrm>
        </p:spPr>
      </p:pic>
    </p:spTree>
    <p:extLst>
      <p:ext uri="{BB962C8B-B14F-4D97-AF65-F5344CB8AC3E}">
        <p14:creationId xmlns:p14="http://schemas.microsoft.com/office/powerpoint/2010/main" val="79678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2 – Lee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558989D1-8DFF-4070-9854-92A6B409F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/>
          <a:stretch/>
        </p:blipFill>
        <p:spPr>
          <a:xfrm>
            <a:off x="87058" y="2430227"/>
            <a:ext cx="4020344" cy="3145414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CFD6CEA2-AAC1-454C-9C69-919E7BDC8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11" y="2430226"/>
            <a:ext cx="4193887" cy="3145415"/>
          </a:xfrm>
          <a:prstGeom prst="rect">
            <a:avLst/>
          </a:prstGeom>
        </p:spPr>
      </p:pic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0F4B74B2-1111-4887-9A4E-954D6239A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6" y="2430224"/>
            <a:ext cx="4020344" cy="3145413"/>
          </a:xfrm>
        </p:spPr>
      </p:pic>
    </p:spTree>
    <p:extLst>
      <p:ext uri="{BB962C8B-B14F-4D97-AF65-F5344CB8AC3E}">
        <p14:creationId xmlns:p14="http://schemas.microsoft.com/office/powerpoint/2010/main" val="2097620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2 – A*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345DCC96-562B-4C89-A6F0-77892F166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/>
          <a:stretch/>
        </p:blipFill>
        <p:spPr>
          <a:xfrm>
            <a:off x="-1" y="2108200"/>
            <a:ext cx="4426763" cy="3422490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897C6D0-EBEB-4EDB-980B-A374EAA7C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03" y="2076583"/>
            <a:ext cx="4555212" cy="3416409"/>
          </a:xfrm>
          <a:prstGeom prst="rect">
            <a:avLst/>
          </a:prstGeom>
        </p:spPr>
      </p:pic>
      <p:pic>
        <p:nvPicPr>
          <p:cNvPr id="17" name="Content Placeholder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A372A084-C88A-4757-AA75-E9E2E9194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89" y="2338471"/>
            <a:ext cx="3847127" cy="2961948"/>
          </a:xfrm>
        </p:spPr>
      </p:pic>
    </p:spTree>
    <p:extLst>
      <p:ext uri="{BB962C8B-B14F-4D97-AF65-F5344CB8AC3E}">
        <p14:creationId xmlns:p14="http://schemas.microsoft.com/office/powerpoint/2010/main" val="3611472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2 – Dijkstra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5646960-DEC8-48D6-AC9E-66DEF9836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"/>
          <a:stretch/>
        </p:blipFill>
        <p:spPr>
          <a:xfrm>
            <a:off x="0" y="2240272"/>
            <a:ext cx="4302577" cy="333943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8983506C-20BA-49F2-8122-4F211BDB1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59" y="2240273"/>
            <a:ext cx="4452579" cy="3339434"/>
          </a:xfrm>
          <a:prstGeom prst="rect">
            <a:avLst/>
          </a:prstGeom>
        </p:spPr>
      </p:pic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085E10B-6376-4EC5-8630-6A1337362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74" y="2344770"/>
            <a:ext cx="4065970" cy="3130437"/>
          </a:xfrm>
        </p:spPr>
      </p:pic>
    </p:spTree>
    <p:extLst>
      <p:ext uri="{BB962C8B-B14F-4D97-AF65-F5344CB8AC3E}">
        <p14:creationId xmlns:p14="http://schemas.microsoft.com/office/powerpoint/2010/main" val="1317708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2F3B6CC-09D0-4FFC-96BC-A69BE56A8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910684"/>
              </p:ext>
            </p:extLst>
          </p:nvPr>
        </p:nvGraphicFramePr>
        <p:xfrm>
          <a:off x="429208" y="2022360"/>
          <a:ext cx="11551298" cy="2024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996">
                  <a:extLst>
                    <a:ext uri="{9D8B030D-6E8A-4147-A177-3AD203B41FA5}">
                      <a16:colId xmlns:a16="http://schemas.microsoft.com/office/drawing/2014/main" val="1904070808"/>
                    </a:ext>
                  </a:extLst>
                </a:gridCol>
                <a:gridCol w="2230955">
                  <a:extLst>
                    <a:ext uri="{9D8B030D-6E8A-4147-A177-3AD203B41FA5}">
                      <a16:colId xmlns:a16="http://schemas.microsoft.com/office/drawing/2014/main" val="3113433428"/>
                    </a:ext>
                  </a:extLst>
                </a:gridCol>
                <a:gridCol w="2552389">
                  <a:extLst>
                    <a:ext uri="{9D8B030D-6E8A-4147-A177-3AD203B41FA5}">
                      <a16:colId xmlns:a16="http://schemas.microsoft.com/office/drawing/2014/main" val="1151770471"/>
                    </a:ext>
                  </a:extLst>
                </a:gridCol>
                <a:gridCol w="2805479">
                  <a:extLst>
                    <a:ext uri="{9D8B030D-6E8A-4147-A177-3AD203B41FA5}">
                      <a16:colId xmlns:a16="http://schemas.microsoft.com/office/drawing/2014/main" val="296097813"/>
                    </a:ext>
                  </a:extLst>
                </a:gridCol>
                <a:gridCol w="2805479">
                  <a:extLst>
                    <a:ext uri="{9D8B030D-6E8A-4147-A177-3AD203B41FA5}">
                      <a16:colId xmlns:a16="http://schemas.microsoft.com/office/drawing/2014/main" val="1123465424"/>
                    </a:ext>
                  </a:extLst>
                </a:gridCol>
              </a:tblGrid>
              <a:tr h="760540">
                <a:tc>
                  <a:txBody>
                    <a:bodyPr/>
                    <a:lstStyle/>
                    <a:p>
                      <a:r>
                        <a:rPr lang="en-GB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Plot 1 – Median Time 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Plot 1 – Percentage Execution Time Increase Over A*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Plot 2 – Median Time 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Plot 2 – Percentage Execution Time Increase Over A*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6133"/>
                  </a:ext>
                </a:extLst>
              </a:tr>
              <a:tr h="304216">
                <a:tc>
                  <a:txBody>
                    <a:bodyPr/>
                    <a:lstStyle/>
                    <a:p>
                      <a:r>
                        <a:rPr lang="en-GB" dirty="0"/>
                        <a:t>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0.0691865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1296.16%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0.0956235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5251.06%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657480"/>
                  </a:ext>
                </a:extLst>
              </a:tr>
              <a:tr h="304216">
                <a:tc>
                  <a:txBody>
                    <a:bodyPr/>
                    <a:lstStyle/>
                    <a:p>
                      <a:r>
                        <a:rPr lang="en-GB" dirty="0"/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0.0049555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wdUpDiag">
                      <a:fgClr>
                        <a:srgbClr val="9BA8B7"/>
                      </a:fgClr>
                      <a:bgClr>
                        <a:srgbClr val="DEE1E6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0.0017870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pattFill prst="wdUpDiag">
                      <a:fgClr>
                        <a:srgbClr val="9BA8B7"/>
                      </a:fgClr>
                      <a:bgClr>
                        <a:srgbClr val="DEE1E6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75752212"/>
                  </a:ext>
                </a:extLst>
              </a:tr>
              <a:tr h="378234">
                <a:tc>
                  <a:txBody>
                    <a:bodyPr/>
                    <a:lstStyle/>
                    <a:p>
                      <a:r>
                        <a:rPr lang="en-GB" dirty="0"/>
                        <a:t>Dijkstra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pattFill prst="wdUpDiag">
                      <a:fgClr>
                        <a:srgbClr val="9BA8B7"/>
                      </a:fgClr>
                      <a:bgClr>
                        <a:srgbClr val="DEE1E6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wdUpDiag">
                      <a:fgClr>
                        <a:srgbClr val="9BA8B7"/>
                      </a:fgClr>
                      <a:bgClr>
                        <a:srgbClr val="DEE1E6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0.0069445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288.612%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204731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C109AD-6FAC-41B8-A5E8-5CED61C2F9D1}"/>
              </a:ext>
            </a:extLst>
          </p:cNvPr>
          <p:cNvSpPr txBox="1">
            <a:spLocks/>
          </p:cNvSpPr>
          <p:nvPr/>
        </p:nvSpPr>
        <p:spPr>
          <a:xfrm>
            <a:off x="1066800" y="4308360"/>
            <a:ext cx="10058400" cy="18591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For both Plot 1 &amp; Plot 2 the A* algorithm was the fastest. The A* algorithm was faster than the Lee algorithm by 0.064231 sec (1296.16% increase over A*) for plot 1 and 0.0938365 sec (5251.06% increase over A*) for Plot 2.</a:t>
            </a:r>
          </a:p>
          <a:p>
            <a:r>
              <a:rPr lang="en-GB" dirty="0"/>
              <a:t>For comparison for Plot 2 the Dijkstra algorithm was included, this was 0.0051575 sec (288.612% increase over A*).</a:t>
            </a:r>
          </a:p>
        </p:txBody>
      </p:sp>
    </p:spTree>
    <p:extLst>
      <p:ext uri="{BB962C8B-B14F-4D97-AF65-F5344CB8AC3E}">
        <p14:creationId xmlns:p14="http://schemas.microsoft.com/office/powerpoint/2010/main" val="180451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2C2B-4409-4752-A446-51E48AE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FB6AE-9E1F-458A-8416-F80431A3F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91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28B1-83A2-4019-B415-056F8DCB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69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2C2B-4409-4752-A446-51E48AE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FB6AE-9E1F-458A-8416-F80431A3F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731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2C2B-4409-4752-A446-51E48AE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FB6AE-9E1F-458A-8416-F80431A3F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09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9E6-E88A-43DF-9A4A-E5EB486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28B1-83A2-4019-B415-056F8DCB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13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9C08-D3E3-4DB2-A9FD-40CDEC3C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Real-world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E611-77C5-4A89-9528-8AC10C8CA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offshore tidal energy industry there is often a requirement to route subsea cables on the seabed. These routes need to factor in both the distance of a cable run and smoothness of the seabed for this run as the cables experience excess fatigue and movement on the seabed if they have any unsupported spans. </a:t>
            </a:r>
          </a:p>
          <a:p>
            <a:r>
              <a:rPr lang="en-GB" dirty="0"/>
              <a:t>This project set out to implement a method to calculate these routes between a selected start point and endpoint.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A963B-C13B-4B24-AEAC-E3AA451A9519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74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2C2B-4409-4752-A446-51E48AE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Bathymetry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FB6AE-9E1F-458A-8416-F80431A3F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05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342F-2E40-4414-AE49-7267F4F6C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GB" dirty="0"/>
              <a:t>Bathymetry Data</a:t>
            </a:r>
          </a:p>
        </p:txBody>
      </p:sp>
      <p:pic>
        <p:nvPicPr>
          <p:cNvPr id="1026" name="Picture 2" descr="Seabed 2030: Map the Gaps | News | National Centers for Environmental  Information (NCEI)">
            <a:extLst>
              <a:ext uri="{FF2B5EF4-FFF2-40B4-BE49-F238E27FC236}">
                <a16:creationId xmlns:a16="http://schemas.microsoft.com/office/drawing/2014/main" id="{EAB5B511-9699-41A1-94E4-205903BB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50" y="2789853"/>
            <a:ext cx="5589319" cy="223572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BE07F-C3D4-4926-B852-DA6541A66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r>
              <a:rPr lang="en-GB" dirty="0"/>
              <a:t>Bathymetry Data is a 3D representation of the seabed gathered from a set of depth and position results. When interpolated and plotted as a contour or surface they give a 3D representation of the seabed. </a:t>
            </a:r>
          </a:p>
          <a:p>
            <a:r>
              <a:rPr lang="en-GB" dirty="0"/>
              <a:t>https://www.ncei.noaa.gov/sites/default/files/styles/max_325x325/public/sites/default/files/bathymetry-image-1200x480.png?itok=82IoqMAs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52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A14D-22B9-4144-BFB5-1B9FDA2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Bathymetry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6693-47F1-4EE4-8769-787F5085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data used for this project is a small sample of the bathymetry data for the North </a:t>
            </a:r>
            <a:r>
              <a:rPr lang="en-GB" dirty="0" err="1"/>
              <a:t>Connel</a:t>
            </a:r>
            <a:r>
              <a:rPr lang="en-GB" dirty="0"/>
              <a:t> River, UK Hydrographic Office </a:t>
            </a:r>
            <a:r>
              <a:rPr lang="en-GB" dirty="0" err="1"/>
              <a:t>Suvery</a:t>
            </a:r>
            <a:r>
              <a:rPr lang="en-GB" dirty="0"/>
              <a:t> (2014 HI1441 Loch Etive 2m SDTP). </a:t>
            </a:r>
            <a:r>
              <a:rPr lang="en-GB" dirty="0">
                <a:hlinkClick r:id="rId2"/>
              </a:rPr>
              <a:t>https://datahub.admiralty.co.uk/Bathy_Data/Prodbathy/Bathymetry/2014%20HI1441%20Loch%20Etive%202m%20SDTP.bag</a:t>
            </a:r>
            <a:endParaRPr lang="en-GB" dirty="0"/>
          </a:p>
          <a:p>
            <a:r>
              <a:rPr lang="en-GB" dirty="0"/>
              <a:t>Data converted from .bag to .csv using global mapper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234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A14D-22B9-4144-BFB5-1B9FDA2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Bathymetry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D6351-F70B-42B2-8574-EA1655CB3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5766" y="2193034"/>
            <a:ext cx="6899832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51D10-9684-4287-9A55-4309DD53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26" y="2371174"/>
            <a:ext cx="2770460" cy="3684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DEC71C-83C2-401D-BD0F-76E9CFAD20CB}"/>
              </a:ext>
            </a:extLst>
          </p:cNvPr>
          <p:cNvSpPr/>
          <p:nvPr/>
        </p:nvSpPr>
        <p:spPr>
          <a:xfrm>
            <a:off x="2537926" y="3862873"/>
            <a:ext cx="569168" cy="382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9E77EC-8FBC-431D-AE4B-90D426B75303}"/>
              </a:ext>
            </a:extLst>
          </p:cNvPr>
          <p:cNvSpPr/>
          <p:nvPr/>
        </p:nvSpPr>
        <p:spPr>
          <a:xfrm>
            <a:off x="4535765" y="2205474"/>
            <a:ext cx="6899831" cy="37483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D4C4C4-8F47-4D17-8F80-180112AC3C97}"/>
              </a:ext>
            </a:extLst>
          </p:cNvPr>
          <p:cNvCxnSpPr>
            <a:cxnSpLocks/>
          </p:cNvCxnSpPr>
          <p:nvPr/>
        </p:nvCxnSpPr>
        <p:spPr>
          <a:xfrm flipV="1">
            <a:off x="3107094" y="2205474"/>
            <a:ext cx="1428669" cy="165739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0D559B-83C3-44D2-BD38-2064F0F95735}"/>
              </a:ext>
            </a:extLst>
          </p:cNvPr>
          <p:cNvCxnSpPr>
            <a:cxnSpLocks/>
          </p:cNvCxnSpPr>
          <p:nvPr/>
        </p:nvCxnSpPr>
        <p:spPr>
          <a:xfrm>
            <a:off x="3107092" y="4245430"/>
            <a:ext cx="1428669" cy="1720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DB5A1C2-0C58-4354-823D-62444F0D6CD2}"/>
              </a:ext>
            </a:extLst>
          </p:cNvPr>
          <p:cNvSpPr/>
          <p:nvPr/>
        </p:nvSpPr>
        <p:spPr>
          <a:xfrm>
            <a:off x="8509518" y="3722914"/>
            <a:ext cx="447869" cy="1828800"/>
          </a:xfrm>
          <a:prstGeom prst="rect">
            <a:avLst/>
          </a:prstGeom>
          <a:solidFill>
            <a:srgbClr val="FF0000">
              <a:alpha val="6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FAE992-1677-44BA-8ADA-D307BB8897FE}"/>
              </a:ext>
            </a:extLst>
          </p:cNvPr>
          <p:cNvSpPr txBox="1"/>
          <p:nvPr/>
        </p:nvSpPr>
        <p:spPr>
          <a:xfrm>
            <a:off x="6732852" y="4289817"/>
            <a:ext cx="144097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Approximate </a:t>
            </a:r>
          </a:p>
          <a:p>
            <a:r>
              <a:rPr lang="en-GB" dirty="0"/>
              <a:t>Sample Data</a:t>
            </a:r>
          </a:p>
          <a:p>
            <a:r>
              <a:rPr lang="en-GB" dirty="0"/>
              <a:t>Area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8E5ED1-79D4-4AEC-AB2D-C4493E85EF49}"/>
              </a:ext>
            </a:extLst>
          </p:cNvPr>
          <p:cNvCxnSpPr>
            <a:cxnSpLocks/>
          </p:cNvCxnSpPr>
          <p:nvPr/>
        </p:nvCxnSpPr>
        <p:spPr>
          <a:xfrm flipV="1">
            <a:off x="8173824" y="4590661"/>
            <a:ext cx="456992" cy="160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98CBE5-ED7D-4664-A1DE-9B131F963CDB}"/>
              </a:ext>
            </a:extLst>
          </p:cNvPr>
          <p:cNvCxnSpPr/>
          <p:nvPr/>
        </p:nvCxnSpPr>
        <p:spPr>
          <a:xfrm>
            <a:off x="8929396" y="3713583"/>
            <a:ext cx="0" cy="18288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DE6FC3-B91A-4C62-8410-499397EEBED7}"/>
              </a:ext>
            </a:extLst>
          </p:cNvPr>
          <p:cNvCxnSpPr>
            <a:cxnSpLocks/>
          </p:cNvCxnSpPr>
          <p:nvPr/>
        </p:nvCxnSpPr>
        <p:spPr>
          <a:xfrm flipH="1">
            <a:off x="8509519" y="3769567"/>
            <a:ext cx="410546" cy="31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060D1C-149B-4B1F-932C-1E3FE98E7FE8}"/>
              </a:ext>
            </a:extLst>
          </p:cNvPr>
          <p:cNvSpPr txBox="1"/>
          <p:nvPr/>
        </p:nvSpPr>
        <p:spPr>
          <a:xfrm>
            <a:off x="8477612" y="3769567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~122m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C2C84B-62EC-4FA2-9391-CD773A3C919D}"/>
              </a:ext>
            </a:extLst>
          </p:cNvPr>
          <p:cNvSpPr txBox="1"/>
          <p:nvPr/>
        </p:nvSpPr>
        <p:spPr>
          <a:xfrm rot="5400000">
            <a:off x="8591343" y="438022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~454m</a:t>
            </a:r>
          </a:p>
        </p:txBody>
      </p:sp>
    </p:spTree>
    <p:extLst>
      <p:ext uri="{BB962C8B-B14F-4D97-AF65-F5344CB8AC3E}">
        <p14:creationId xmlns:p14="http://schemas.microsoft.com/office/powerpoint/2010/main" val="52961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A14D-22B9-4144-BFB5-1B9FDA2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Bathymetry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6693-47F1-4EE4-8769-787F5085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is a grid of discrete point in rows and columns as shown below: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09D63-F7D6-4A63-A7CA-850E43AB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10" y="2562616"/>
            <a:ext cx="5379779" cy="36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0388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785</Words>
  <Application>Microsoft Office PowerPoint</Application>
  <PresentationFormat>Widescreen</PresentationFormat>
  <Paragraphs>84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Bookman Old Style</vt:lpstr>
      <vt:lpstr>Calibri</vt:lpstr>
      <vt:lpstr>Franklin Gothic Book</vt:lpstr>
      <vt:lpstr>1_RetrospectVTI</vt:lpstr>
      <vt:lpstr>CMP201 – Data Structures and Algorithms 1 Coursework</vt:lpstr>
      <vt:lpstr>Comparison Between Lee and A* Pathfinding Algorithms For Pathfinding With Seabed Bathymetry Data</vt:lpstr>
      <vt:lpstr>Problem</vt:lpstr>
      <vt:lpstr>The Real-world Problem</vt:lpstr>
      <vt:lpstr>Bathymetry Data</vt:lpstr>
      <vt:lpstr>Bathymetry Data</vt:lpstr>
      <vt:lpstr>Bathymetry Data</vt:lpstr>
      <vt:lpstr>Bathymetry Data</vt:lpstr>
      <vt:lpstr>Bathymetry Data</vt:lpstr>
      <vt:lpstr>Bathymetry Data</vt:lpstr>
      <vt:lpstr>Bathymetry Data</vt:lpstr>
      <vt:lpstr>Bathymetry Data</vt:lpstr>
      <vt:lpstr>Representation of Data</vt:lpstr>
      <vt:lpstr>Lee Algorithm</vt:lpstr>
      <vt:lpstr>LeeNode</vt:lpstr>
      <vt:lpstr>Depth Weighting</vt:lpstr>
      <vt:lpstr>A* Algorithm</vt:lpstr>
      <vt:lpstr>AStarNode</vt:lpstr>
      <vt:lpstr>Heuristic</vt:lpstr>
      <vt:lpstr>Optimizations</vt:lpstr>
      <vt:lpstr>Results</vt:lpstr>
      <vt:lpstr>Plot 1 - Lee</vt:lpstr>
      <vt:lpstr>Plot 1 – A*</vt:lpstr>
      <vt:lpstr>Plot 2 – Lee</vt:lpstr>
      <vt:lpstr>Plot 2 – A*</vt:lpstr>
      <vt:lpstr>Plot 2 – Dijkstra</vt:lpstr>
      <vt:lpstr>Summary</vt:lpstr>
      <vt:lpstr>Conclusion</vt:lpstr>
      <vt:lpstr>Conclusion</vt:lpstr>
      <vt:lpstr>Future Work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CMP201 – Data Structures and Algorithms 1 Coursework</dc:title>
  <dc:creator>Joe Lee</dc:creator>
  <cp:lastModifiedBy>Joe Lee</cp:lastModifiedBy>
  <cp:revision>1</cp:revision>
  <dcterms:created xsi:type="dcterms:W3CDTF">2021-01-02T15:22:05Z</dcterms:created>
  <dcterms:modified xsi:type="dcterms:W3CDTF">2021-01-02T20:54:28Z</dcterms:modified>
</cp:coreProperties>
</file>